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42D13-4433-45E8-8A4A-C1FD3CC2075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8795EF3-6564-4B64-98A4-E1D1E9A24F57}">
      <dgm:prSet/>
      <dgm:spPr/>
      <dgm:t>
        <a:bodyPr/>
        <a:lstStyle/>
        <a:p>
          <a:r>
            <a:rPr lang="en-US" dirty="0"/>
            <a:t>Expository</a:t>
          </a:r>
        </a:p>
      </dgm:t>
    </dgm:pt>
    <dgm:pt modelId="{27D0C556-38F6-4AB9-A4E4-7F38AB6DD253}" type="parTrans" cxnId="{1B4D7E32-6601-4546-BF5F-ECD033A10F3F}">
      <dgm:prSet/>
      <dgm:spPr/>
      <dgm:t>
        <a:bodyPr/>
        <a:lstStyle/>
        <a:p>
          <a:endParaRPr lang="en-US"/>
        </a:p>
      </dgm:t>
    </dgm:pt>
    <dgm:pt modelId="{F1395C7D-B08E-457F-9E4D-8C05B85F72CB}" type="sibTrans" cxnId="{1B4D7E32-6601-4546-BF5F-ECD033A10F3F}">
      <dgm:prSet/>
      <dgm:spPr/>
      <dgm:t>
        <a:bodyPr/>
        <a:lstStyle/>
        <a:p>
          <a:endParaRPr lang="en-US"/>
        </a:p>
      </dgm:t>
    </dgm:pt>
    <dgm:pt modelId="{379E3460-4663-40C1-89F5-0198E970D440}">
      <dgm:prSet/>
      <dgm:spPr/>
      <dgm:t>
        <a:bodyPr/>
        <a:lstStyle/>
        <a:p>
          <a:r>
            <a:rPr lang="en-US"/>
            <a:t>Personal Voice</a:t>
          </a:r>
        </a:p>
      </dgm:t>
    </dgm:pt>
    <dgm:pt modelId="{8AB90601-6DF0-47A6-A75E-2689FF521D68}" type="parTrans" cxnId="{64783879-8722-4060-9638-E996DE6E4294}">
      <dgm:prSet/>
      <dgm:spPr/>
      <dgm:t>
        <a:bodyPr/>
        <a:lstStyle/>
        <a:p>
          <a:endParaRPr lang="en-US"/>
        </a:p>
      </dgm:t>
    </dgm:pt>
    <dgm:pt modelId="{A8449406-0140-4103-86E7-28188A136D09}" type="sibTrans" cxnId="{64783879-8722-4060-9638-E996DE6E4294}">
      <dgm:prSet/>
      <dgm:spPr/>
      <dgm:t>
        <a:bodyPr/>
        <a:lstStyle/>
        <a:p>
          <a:endParaRPr lang="en-US"/>
        </a:p>
      </dgm:t>
    </dgm:pt>
    <dgm:pt modelId="{5108C31E-4463-439E-A1F4-61D58B5B6516}">
      <dgm:prSet/>
      <dgm:spPr/>
      <dgm:t>
        <a:bodyPr/>
        <a:lstStyle/>
        <a:p>
          <a:r>
            <a:rPr lang="en-US"/>
            <a:t>Observational/Direct Cinema/Cinema Verite</a:t>
          </a:r>
        </a:p>
      </dgm:t>
    </dgm:pt>
    <dgm:pt modelId="{8B46229F-1000-4E57-A6E1-EF306270F267}" type="parTrans" cxnId="{BFA29840-3994-4E76-B640-1F6B41C7D377}">
      <dgm:prSet/>
      <dgm:spPr/>
      <dgm:t>
        <a:bodyPr/>
        <a:lstStyle/>
        <a:p>
          <a:endParaRPr lang="en-US"/>
        </a:p>
      </dgm:t>
    </dgm:pt>
    <dgm:pt modelId="{F08F960D-8C5A-4273-BCE4-5A25A5825563}" type="sibTrans" cxnId="{BFA29840-3994-4E76-B640-1F6B41C7D377}">
      <dgm:prSet/>
      <dgm:spPr/>
      <dgm:t>
        <a:bodyPr/>
        <a:lstStyle/>
        <a:p>
          <a:endParaRPr lang="en-US"/>
        </a:p>
      </dgm:t>
    </dgm:pt>
    <dgm:pt modelId="{18F92FFA-044F-4E0D-8F24-43A1B705369B}">
      <dgm:prSet/>
      <dgm:spPr/>
      <dgm:t>
        <a:bodyPr/>
        <a:lstStyle/>
        <a:p>
          <a:r>
            <a:rPr lang="en-US"/>
            <a:t>Hybrid/Synthetic</a:t>
          </a:r>
        </a:p>
      </dgm:t>
    </dgm:pt>
    <dgm:pt modelId="{C92B7DC1-51FD-43BE-B0D7-4AF3BF94524D}" type="parTrans" cxnId="{C2FBCCA7-7801-4D5F-8C78-15F572535C02}">
      <dgm:prSet/>
      <dgm:spPr/>
      <dgm:t>
        <a:bodyPr/>
        <a:lstStyle/>
        <a:p>
          <a:endParaRPr lang="en-US"/>
        </a:p>
      </dgm:t>
    </dgm:pt>
    <dgm:pt modelId="{3063D796-AAB4-4A04-BF07-46BB23378CB4}" type="sibTrans" cxnId="{C2FBCCA7-7801-4D5F-8C78-15F572535C02}">
      <dgm:prSet/>
      <dgm:spPr/>
      <dgm:t>
        <a:bodyPr/>
        <a:lstStyle/>
        <a:p>
          <a:endParaRPr lang="en-US"/>
        </a:p>
      </dgm:t>
    </dgm:pt>
    <dgm:pt modelId="{ABB400CE-AAA7-4019-8CBA-A4C869F5ECB5}" type="pres">
      <dgm:prSet presAssocID="{04D42D13-4433-45E8-8A4A-C1FD3CC20756}" presName="vert0" presStyleCnt="0">
        <dgm:presLayoutVars>
          <dgm:dir/>
          <dgm:animOne val="branch"/>
          <dgm:animLvl val="lvl"/>
        </dgm:presLayoutVars>
      </dgm:prSet>
      <dgm:spPr/>
    </dgm:pt>
    <dgm:pt modelId="{F5285CD4-ACA1-4B47-9911-CC2C33B0077E}" type="pres">
      <dgm:prSet presAssocID="{88795EF3-6564-4B64-98A4-E1D1E9A24F57}" presName="thickLine" presStyleLbl="alignNode1" presStyleIdx="0" presStyleCnt="4"/>
      <dgm:spPr/>
    </dgm:pt>
    <dgm:pt modelId="{379E0D88-9D08-4B1D-85B8-F2DCD7105ABC}" type="pres">
      <dgm:prSet presAssocID="{88795EF3-6564-4B64-98A4-E1D1E9A24F57}" presName="horz1" presStyleCnt="0"/>
      <dgm:spPr/>
    </dgm:pt>
    <dgm:pt modelId="{EDDAEC3C-7B8B-4203-BD48-4D073FB42B65}" type="pres">
      <dgm:prSet presAssocID="{88795EF3-6564-4B64-98A4-E1D1E9A24F57}" presName="tx1" presStyleLbl="revTx" presStyleIdx="0" presStyleCnt="4"/>
      <dgm:spPr/>
    </dgm:pt>
    <dgm:pt modelId="{FE0F8300-48F0-4351-B911-B3C286D56717}" type="pres">
      <dgm:prSet presAssocID="{88795EF3-6564-4B64-98A4-E1D1E9A24F57}" presName="vert1" presStyleCnt="0"/>
      <dgm:spPr/>
    </dgm:pt>
    <dgm:pt modelId="{BA262F6C-F8C1-4C71-91F7-0216BEECAFF7}" type="pres">
      <dgm:prSet presAssocID="{379E3460-4663-40C1-89F5-0198E970D440}" presName="thickLine" presStyleLbl="alignNode1" presStyleIdx="1" presStyleCnt="4"/>
      <dgm:spPr/>
    </dgm:pt>
    <dgm:pt modelId="{C3DD1CAC-979A-4EB4-A9D0-AE5B5EABDDF2}" type="pres">
      <dgm:prSet presAssocID="{379E3460-4663-40C1-89F5-0198E970D440}" presName="horz1" presStyleCnt="0"/>
      <dgm:spPr/>
    </dgm:pt>
    <dgm:pt modelId="{C13B2B0F-13CF-4C89-99E4-E2FFB92FEED4}" type="pres">
      <dgm:prSet presAssocID="{379E3460-4663-40C1-89F5-0198E970D440}" presName="tx1" presStyleLbl="revTx" presStyleIdx="1" presStyleCnt="4"/>
      <dgm:spPr/>
    </dgm:pt>
    <dgm:pt modelId="{00E51C25-DA22-4FC4-BCDE-58353A1D58DA}" type="pres">
      <dgm:prSet presAssocID="{379E3460-4663-40C1-89F5-0198E970D440}" presName="vert1" presStyleCnt="0"/>
      <dgm:spPr/>
    </dgm:pt>
    <dgm:pt modelId="{CA3726F9-76F6-401D-8A07-48904C350542}" type="pres">
      <dgm:prSet presAssocID="{5108C31E-4463-439E-A1F4-61D58B5B6516}" presName="thickLine" presStyleLbl="alignNode1" presStyleIdx="2" presStyleCnt="4"/>
      <dgm:spPr/>
    </dgm:pt>
    <dgm:pt modelId="{96B84C89-1BF8-457F-812C-36EC98DAF4F4}" type="pres">
      <dgm:prSet presAssocID="{5108C31E-4463-439E-A1F4-61D58B5B6516}" presName="horz1" presStyleCnt="0"/>
      <dgm:spPr/>
    </dgm:pt>
    <dgm:pt modelId="{0D70BFEA-5846-41D4-B7DB-EA8DBDD0F404}" type="pres">
      <dgm:prSet presAssocID="{5108C31E-4463-439E-A1F4-61D58B5B6516}" presName="tx1" presStyleLbl="revTx" presStyleIdx="2" presStyleCnt="4"/>
      <dgm:spPr/>
    </dgm:pt>
    <dgm:pt modelId="{5C75BE50-8A1E-4621-9985-894D98CCCE37}" type="pres">
      <dgm:prSet presAssocID="{5108C31E-4463-439E-A1F4-61D58B5B6516}" presName="vert1" presStyleCnt="0"/>
      <dgm:spPr/>
    </dgm:pt>
    <dgm:pt modelId="{94E198B9-9427-4BE3-BBC3-0F8784CD391F}" type="pres">
      <dgm:prSet presAssocID="{18F92FFA-044F-4E0D-8F24-43A1B705369B}" presName="thickLine" presStyleLbl="alignNode1" presStyleIdx="3" presStyleCnt="4"/>
      <dgm:spPr/>
    </dgm:pt>
    <dgm:pt modelId="{FD5E3759-BA37-4874-8821-0B0014541593}" type="pres">
      <dgm:prSet presAssocID="{18F92FFA-044F-4E0D-8F24-43A1B705369B}" presName="horz1" presStyleCnt="0"/>
      <dgm:spPr/>
    </dgm:pt>
    <dgm:pt modelId="{F9B4F115-3E1D-46FF-B4AA-D9F70AD6AE2F}" type="pres">
      <dgm:prSet presAssocID="{18F92FFA-044F-4E0D-8F24-43A1B705369B}" presName="tx1" presStyleLbl="revTx" presStyleIdx="3" presStyleCnt="4"/>
      <dgm:spPr/>
    </dgm:pt>
    <dgm:pt modelId="{91BB6555-D8F7-4952-B69E-CD193E2B1C5C}" type="pres">
      <dgm:prSet presAssocID="{18F92FFA-044F-4E0D-8F24-43A1B705369B}" presName="vert1" presStyleCnt="0"/>
      <dgm:spPr/>
    </dgm:pt>
  </dgm:ptLst>
  <dgm:cxnLst>
    <dgm:cxn modelId="{9CF40831-670B-4145-B594-4401290EC334}" type="presOf" srcId="{5108C31E-4463-439E-A1F4-61D58B5B6516}" destId="{0D70BFEA-5846-41D4-B7DB-EA8DBDD0F404}" srcOrd="0" destOrd="0" presId="urn:microsoft.com/office/officeart/2008/layout/LinedList"/>
    <dgm:cxn modelId="{1B4D7E32-6601-4546-BF5F-ECD033A10F3F}" srcId="{04D42D13-4433-45E8-8A4A-C1FD3CC20756}" destId="{88795EF3-6564-4B64-98A4-E1D1E9A24F57}" srcOrd="0" destOrd="0" parTransId="{27D0C556-38F6-4AB9-A4E4-7F38AB6DD253}" sibTransId="{F1395C7D-B08E-457F-9E4D-8C05B85F72CB}"/>
    <dgm:cxn modelId="{31B4EE3E-DEFB-4D73-931A-98EF7376CE8E}" type="presOf" srcId="{379E3460-4663-40C1-89F5-0198E970D440}" destId="{C13B2B0F-13CF-4C89-99E4-E2FFB92FEED4}" srcOrd="0" destOrd="0" presId="urn:microsoft.com/office/officeart/2008/layout/LinedList"/>
    <dgm:cxn modelId="{BFA29840-3994-4E76-B640-1F6B41C7D377}" srcId="{04D42D13-4433-45E8-8A4A-C1FD3CC20756}" destId="{5108C31E-4463-439E-A1F4-61D58B5B6516}" srcOrd="2" destOrd="0" parTransId="{8B46229F-1000-4E57-A6E1-EF306270F267}" sibTransId="{F08F960D-8C5A-4273-BCE4-5A25A5825563}"/>
    <dgm:cxn modelId="{8646C74F-D520-4B6B-A12A-4AD5CA25C91E}" type="presOf" srcId="{18F92FFA-044F-4E0D-8F24-43A1B705369B}" destId="{F9B4F115-3E1D-46FF-B4AA-D9F70AD6AE2F}" srcOrd="0" destOrd="0" presId="urn:microsoft.com/office/officeart/2008/layout/LinedList"/>
    <dgm:cxn modelId="{F7B42258-7B1C-4A6D-ACCC-60C4DC60A9E7}" type="presOf" srcId="{88795EF3-6564-4B64-98A4-E1D1E9A24F57}" destId="{EDDAEC3C-7B8B-4203-BD48-4D073FB42B65}" srcOrd="0" destOrd="0" presId="urn:microsoft.com/office/officeart/2008/layout/LinedList"/>
    <dgm:cxn modelId="{64783879-8722-4060-9638-E996DE6E4294}" srcId="{04D42D13-4433-45E8-8A4A-C1FD3CC20756}" destId="{379E3460-4663-40C1-89F5-0198E970D440}" srcOrd="1" destOrd="0" parTransId="{8AB90601-6DF0-47A6-A75E-2689FF521D68}" sibTransId="{A8449406-0140-4103-86E7-28188A136D09}"/>
    <dgm:cxn modelId="{7D20919C-CAAA-4CA3-87CE-E73FBFACE3DF}" type="presOf" srcId="{04D42D13-4433-45E8-8A4A-C1FD3CC20756}" destId="{ABB400CE-AAA7-4019-8CBA-A4C869F5ECB5}" srcOrd="0" destOrd="0" presId="urn:microsoft.com/office/officeart/2008/layout/LinedList"/>
    <dgm:cxn modelId="{C2FBCCA7-7801-4D5F-8C78-15F572535C02}" srcId="{04D42D13-4433-45E8-8A4A-C1FD3CC20756}" destId="{18F92FFA-044F-4E0D-8F24-43A1B705369B}" srcOrd="3" destOrd="0" parTransId="{C92B7DC1-51FD-43BE-B0D7-4AF3BF94524D}" sibTransId="{3063D796-AAB4-4A04-BF07-46BB23378CB4}"/>
    <dgm:cxn modelId="{D686C84E-51E2-4622-BDEF-B9B9C4E0857C}" type="presParOf" srcId="{ABB400CE-AAA7-4019-8CBA-A4C869F5ECB5}" destId="{F5285CD4-ACA1-4B47-9911-CC2C33B0077E}" srcOrd="0" destOrd="0" presId="urn:microsoft.com/office/officeart/2008/layout/LinedList"/>
    <dgm:cxn modelId="{7BEB12A1-4F12-4A47-8208-424B8020A034}" type="presParOf" srcId="{ABB400CE-AAA7-4019-8CBA-A4C869F5ECB5}" destId="{379E0D88-9D08-4B1D-85B8-F2DCD7105ABC}" srcOrd="1" destOrd="0" presId="urn:microsoft.com/office/officeart/2008/layout/LinedList"/>
    <dgm:cxn modelId="{B3A931E5-0288-44C2-93AF-2935224AC093}" type="presParOf" srcId="{379E0D88-9D08-4B1D-85B8-F2DCD7105ABC}" destId="{EDDAEC3C-7B8B-4203-BD48-4D073FB42B65}" srcOrd="0" destOrd="0" presId="urn:microsoft.com/office/officeart/2008/layout/LinedList"/>
    <dgm:cxn modelId="{90435BED-2FE8-4034-B367-CEFFE2417EE5}" type="presParOf" srcId="{379E0D88-9D08-4B1D-85B8-F2DCD7105ABC}" destId="{FE0F8300-48F0-4351-B911-B3C286D56717}" srcOrd="1" destOrd="0" presId="urn:microsoft.com/office/officeart/2008/layout/LinedList"/>
    <dgm:cxn modelId="{511C0DF8-C109-4B50-A4D1-3F09510FD03E}" type="presParOf" srcId="{ABB400CE-AAA7-4019-8CBA-A4C869F5ECB5}" destId="{BA262F6C-F8C1-4C71-91F7-0216BEECAFF7}" srcOrd="2" destOrd="0" presId="urn:microsoft.com/office/officeart/2008/layout/LinedList"/>
    <dgm:cxn modelId="{71E0F81A-5526-4CF4-A7E0-38C72788782F}" type="presParOf" srcId="{ABB400CE-AAA7-4019-8CBA-A4C869F5ECB5}" destId="{C3DD1CAC-979A-4EB4-A9D0-AE5B5EABDDF2}" srcOrd="3" destOrd="0" presId="urn:microsoft.com/office/officeart/2008/layout/LinedList"/>
    <dgm:cxn modelId="{81FA06A4-B1AC-435D-9470-C12B5E26EE61}" type="presParOf" srcId="{C3DD1CAC-979A-4EB4-A9D0-AE5B5EABDDF2}" destId="{C13B2B0F-13CF-4C89-99E4-E2FFB92FEED4}" srcOrd="0" destOrd="0" presId="urn:microsoft.com/office/officeart/2008/layout/LinedList"/>
    <dgm:cxn modelId="{30B99215-B607-4372-B94A-9A515EE184DB}" type="presParOf" srcId="{C3DD1CAC-979A-4EB4-A9D0-AE5B5EABDDF2}" destId="{00E51C25-DA22-4FC4-BCDE-58353A1D58DA}" srcOrd="1" destOrd="0" presId="urn:microsoft.com/office/officeart/2008/layout/LinedList"/>
    <dgm:cxn modelId="{D2340CF3-9BC5-4125-83A6-243214094FDC}" type="presParOf" srcId="{ABB400CE-AAA7-4019-8CBA-A4C869F5ECB5}" destId="{CA3726F9-76F6-401D-8A07-48904C350542}" srcOrd="4" destOrd="0" presId="urn:microsoft.com/office/officeart/2008/layout/LinedList"/>
    <dgm:cxn modelId="{99470CE8-7C11-4EF2-A414-1E9430F1F28B}" type="presParOf" srcId="{ABB400CE-AAA7-4019-8CBA-A4C869F5ECB5}" destId="{96B84C89-1BF8-457F-812C-36EC98DAF4F4}" srcOrd="5" destOrd="0" presId="urn:microsoft.com/office/officeart/2008/layout/LinedList"/>
    <dgm:cxn modelId="{3C2F8171-3346-4C26-9286-6A25B650B01D}" type="presParOf" srcId="{96B84C89-1BF8-457F-812C-36EC98DAF4F4}" destId="{0D70BFEA-5846-41D4-B7DB-EA8DBDD0F404}" srcOrd="0" destOrd="0" presId="urn:microsoft.com/office/officeart/2008/layout/LinedList"/>
    <dgm:cxn modelId="{88D97BE1-513B-49ED-90C8-C191E3FF4FBE}" type="presParOf" srcId="{96B84C89-1BF8-457F-812C-36EC98DAF4F4}" destId="{5C75BE50-8A1E-4621-9985-894D98CCCE37}" srcOrd="1" destOrd="0" presId="urn:microsoft.com/office/officeart/2008/layout/LinedList"/>
    <dgm:cxn modelId="{B5A514C5-8A7F-4C3F-AC92-BA8A6274CD90}" type="presParOf" srcId="{ABB400CE-AAA7-4019-8CBA-A4C869F5ECB5}" destId="{94E198B9-9427-4BE3-BBC3-0F8784CD391F}" srcOrd="6" destOrd="0" presId="urn:microsoft.com/office/officeart/2008/layout/LinedList"/>
    <dgm:cxn modelId="{34BB8C58-2DFB-4851-B3A1-7B9C959FB542}" type="presParOf" srcId="{ABB400CE-AAA7-4019-8CBA-A4C869F5ECB5}" destId="{FD5E3759-BA37-4874-8821-0B0014541593}" srcOrd="7" destOrd="0" presId="urn:microsoft.com/office/officeart/2008/layout/LinedList"/>
    <dgm:cxn modelId="{AB47F58A-1AA5-4E84-A96C-7A1AEF53E585}" type="presParOf" srcId="{FD5E3759-BA37-4874-8821-0B0014541593}" destId="{F9B4F115-3E1D-46FF-B4AA-D9F70AD6AE2F}" srcOrd="0" destOrd="0" presId="urn:microsoft.com/office/officeart/2008/layout/LinedList"/>
    <dgm:cxn modelId="{782C2CE0-6820-45FA-A426-F87AA4D59544}" type="presParOf" srcId="{FD5E3759-BA37-4874-8821-0B0014541593}" destId="{91BB6555-D8F7-4952-B69E-CD193E2B1C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30DFF-C462-482B-BC5C-2A23C3A584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D17026-568D-4066-BAAF-70B9176AF900}">
      <dgm:prSet/>
      <dgm:spPr/>
      <dgm:t>
        <a:bodyPr/>
        <a:lstStyle/>
        <a:p>
          <a:r>
            <a:rPr lang="en-US"/>
            <a:t>Traditional</a:t>
          </a:r>
        </a:p>
      </dgm:t>
    </dgm:pt>
    <dgm:pt modelId="{03C4C0B4-81EF-4227-A085-A895F98897A4}" type="parTrans" cxnId="{F9AE654B-CFD5-4629-8B91-FA332404BB87}">
      <dgm:prSet/>
      <dgm:spPr/>
      <dgm:t>
        <a:bodyPr/>
        <a:lstStyle/>
        <a:p>
          <a:endParaRPr lang="en-US"/>
        </a:p>
      </dgm:t>
    </dgm:pt>
    <dgm:pt modelId="{CB5F10DF-1B2E-49F7-8D05-7AB05786E2C8}" type="sibTrans" cxnId="{F9AE654B-CFD5-4629-8B91-FA332404BB87}">
      <dgm:prSet/>
      <dgm:spPr/>
      <dgm:t>
        <a:bodyPr/>
        <a:lstStyle/>
        <a:p>
          <a:endParaRPr lang="en-US"/>
        </a:p>
      </dgm:t>
    </dgm:pt>
    <dgm:pt modelId="{60A103CB-9B44-4680-84EA-B1AAB72836D6}">
      <dgm:prSet/>
      <dgm:spPr/>
      <dgm:t>
        <a:bodyPr/>
        <a:lstStyle/>
        <a:p>
          <a:r>
            <a:rPr lang="en-US"/>
            <a:t>Objective, expresses facts</a:t>
          </a:r>
        </a:p>
      </dgm:t>
    </dgm:pt>
    <dgm:pt modelId="{42B1D51E-390E-4F17-9C78-4EE4E64EEBD0}" type="parTrans" cxnId="{C63AC0FD-D4C1-4E1C-9075-130C2823DFD6}">
      <dgm:prSet/>
      <dgm:spPr/>
      <dgm:t>
        <a:bodyPr/>
        <a:lstStyle/>
        <a:p>
          <a:endParaRPr lang="en-US"/>
        </a:p>
      </dgm:t>
    </dgm:pt>
    <dgm:pt modelId="{38656299-B51A-4D53-B719-7DB30F9567E3}" type="sibTrans" cxnId="{C63AC0FD-D4C1-4E1C-9075-130C2823DFD6}">
      <dgm:prSet/>
      <dgm:spPr/>
      <dgm:t>
        <a:bodyPr/>
        <a:lstStyle/>
        <a:p>
          <a:endParaRPr lang="en-US"/>
        </a:p>
      </dgm:t>
    </dgm:pt>
    <dgm:pt modelId="{1C1757D6-A26C-497B-B136-6A05BCF978A1}">
      <dgm:prSet/>
      <dgm:spPr/>
      <dgm:t>
        <a:bodyPr/>
        <a:lstStyle/>
        <a:p>
          <a:r>
            <a:rPr lang="en-US"/>
            <a:t>Often includes narrator (aka-Voice of God)</a:t>
          </a:r>
        </a:p>
      </dgm:t>
    </dgm:pt>
    <dgm:pt modelId="{413EB633-1C9B-4D58-9CBE-937F9DBF0D2B}" type="parTrans" cxnId="{6CAE62F5-41AF-459C-8CD0-80348F34F282}">
      <dgm:prSet/>
      <dgm:spPr/>
      <dgm:t>
        <a:bodyPr/>
        <a:lstStyle/>
        <a:p>
          <a:endParaRPr lang="en-US"/>
        </a:p>
      </dgm:t>
    </dgm:pt>
    <dgm:pt modelId="{E9A464AF-7C9F-4689-9F64-B5A5666E1FEA}" type="sibTrans" cxnId="{6CAE62F5-41AF-459C-8CD0-80348F34F282}">
      <dgm:prSet/>
      <dgm:spPr/>
      <dgm:t>
        <a:bodyPr/>
        <a:lstStyle/>
        <a:p>
          <a:endParaRPr lang="en-US"/>
        </a:p>
      </dgm:t>
    </dgm:pt>
    <dgm:pt modelId="{42799391-3B57-4057-A0B8-5CF0BAC93ACD}">
      <dgm:prSet/>
      <dgm:spPr/>
      <dgm:t>
        <a:bodyPr/>
        <a:lstStyle/>
        <a:p>
          <a:r>
            <a:rPr lang="en-US" dirty="0"/>
            <a:t>EX: </a:t>
          </a:r>
          <a:r>
            <a:rPr lang="en-US" i="1" dirty="0"/>
            <a:t>March of the Penguins </a:t>
          </a:r>
          <a:r>
            <a:rPr lang="en-US" dirty="0"/>
            <a:t>(Morgan Freeman) </a:t>
          </a:r>
        </a:p>
      </dgm:t>
    </dgm:pt>
    <dgm:pt modelId="{A098D360-E141-4205-83C7-3FA2DC1BC3FB}" type="parTrans" cxnId="{C91ABFB3-4F65-4AD7-9C5D-9206CA5C6B25}">
      <dgm:prSet/>
      <dgm:spPr/>
      <dgm:t>
        <a:bodyPr/>
        <a:lstStyle/>
        <a:p>
          <a:endParaRPr lang="en-US"/>
        </a:p>
      </dgm:t>
    </dgm:pt>
    <dgm:pt modelId="{61EE49D3-9130-49ED-A45B-EF092672A090}" type="sibTrans" cxnId="{C91ABFB3-4F65-4AD7-9C5D-9206CA5C6B25}">
      <dgm:prSet/>
      <dgm:spPr/>
      <dgm:t>
        <a:bodyPr/>
        <a:lstStyle/>
        <a:p>
          <a:endParaRPr lang="en-US"/>
        </a:p>
      </dgm:t>
    </dgm:pt>
    <dgm:pt modelId="{0181BBBC-3552-47C6-950F-E318090F965E}">
      <dgm:prSet/>
      <dgm:spPr/>
      <dgm:t>
        <a:bodyPr/>
        <a:lstStyle/>
        <a:p>
          <a:r>
            <a:rPr lang="en-US" dirty="0"/>
            <a:t>EX: </a:t>
          </a:r>
          <a:r>
            <a:rPr lang="en-US" i="1" dirty="0"/>
            <a:t>Planet Earth </a:t>
          </a:r>
          <a:r>
            <a:rPr lang="en-US" dirty="0"/>
            <a:t>(Sigourney Weaver)</a:t>
          </a:r>
        </a:p>
      </dgm:t>
    </dgm:pt>
    <dgm:pt modelId="{F0FD2AF1-1C09-4015-9060-CAC8B3F9C9FB}" type="parTrans" cxnId="{8046D17C-9B4F-4347-AD33-D2226ADD6AB4}">
      <dgm:prSet/>
      <dgm:spPr/>
      <dgm:t>
        <a:bodyPr/>
        <a:lstStyle/>
        <a:p>
          <a:endParaRPr lang="en-US"/>
        </a:p>
      </dgm:t>
    </dgm:pt>
    <dgm:pt modelId="{BFA2026D-014F-442D-AE0D-87772F1829B5}" type="sibTrans" cxnId="{8046D17C-9B4F-4347-AD33-D2226ADD6AB4}">
      <dgm:prSet/>
      <dgm:spPr/>
      <dgm:t>
        <a:bodyPr/>
        <a:lstStyle/>
        <a:p>
          <a:endParaRPr lang="en-US"/>
        </a:p>
      </dgm:t>
    </dgm:pt>
    <dgm:pt modelId="{D58DCEED-D631-4348-A6D3-3DEE76500255}" type="pres">
      <dgm:prSet presAssocID="{F4630DFF-C462-482B-BC5C-2A23C3A584C2}" presName="linear" presStyleCnt="0">
        <dgm:presLayoutVars>
          <dgm:animLvl val="lvl"/>
          <dgm:resizeHandles val="exact"/>
        </dgm:presLayoutVars>
      </dgm:prSet>
      <dgm:spPr/>
    </dgm:pt>
    <dgm:pt modelId="{3C9AFD4A-91D2-4DC2-95A4-A6DE33312057}" type="pres">
      <dgm:prSet presAssocID="{24D17026-568D-4066-BAAF-70B9176AF9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4F0E5ED-5AD9-4B24-AB82-7FD6AB3E1A9F}" type="pres">
      <dgm:prSet presAssocID="{CB5F10DF-1B2E-49F7-8D05-7AB05786E2C8}" presName="spacer" presStyleCnt="0"/>
      <dgm:spPr/>
    </dgm:pt>
    <dgm:pt modelId="{8C884173-F5E8-4E45-9C1A-2D22507853EF}" type="pres">
      <dgm:prSet presAssocID="{60A103CB-9B44-4680-84EA-B1AAB72836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24B99CD-5857-4719-BE8D-DC5090A1643C}" type="pres">
      <dgm:prSet presAssocID="{38656299-B51A-4D53-B719-7DB30F9567E3}" presName="spacer" presStyleCnt="0"/>
      <dgm:spPr/>
    </dgm:pt>
    <dgm:pt modelId="{27F8459E-77C3-46D1-AE50-57E583DF0E45}" type="pres">
      <dgm:prSet presAssocID="{1C1757D6-A26C-497B-B136-6A05BCF978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394908-4CE4-4036-AD1B-D7A23F795820}" type="pres">
      <dgm:prSet presAssocID="{E9A464AF-7C9F-4689-9F64-B5A5666E1FEA}" presName="spacer" presStyleCnt="0"/>
      <dgm:spPr/>
    </dgm:pt>
    <dgm:pt modelId="{F1CDF128-A203-41E6-91B6-B5E53FC980F8}" type="pres">
      <dgm:prSet presAssocID="{42799391-3B57-4057-A0B8-5CF0BAC93ACD}" presName="parentText" presStyleLbl="node1" presStyleIdx="3" presStyleCnt="5" custScaleX="77860">
        <dgm:presLayoutVars>
          <dgm:chMax val="0"/>
          <dgm:bulletEnabled val="1"/>
        </dgm:presLayoutVars>
      </dgm:prSet>
      <dgm:spPr/>
    </dgm:pt>
    <dgm:pt modelId="{682C93A0-4FD8-4BA1-AAA9-79860CBF18A1}" type="pres">
      <dgm:prSet presAssocID="{61EE49D3-9130-49ED-A45B-EF092672A090}" presName="spacer" presStyleCnt="0"/>
      <dgm:spPr/>
    </dgm:pt>
    <dgm:pt modelId="{8F8C14C7-2457-4A15-A95A-0C605274F3B6}" type="pres">
      <dgm:prSet presAssocID="{0181BBBC-3552-47C6-950F-E318090F965E}" presName="parentText" presStyleLbl="node1" presStyleIdx="4" presStyleCnt="5" custScaleX="78199">
        <dgm:presLayoutVars>
          <dgm:chMax val="0"/>
          <dgm:bulletEnabled val="1"/>
        </dgm:presLayoutVars>
      </dgm:prSet>
      <dgm:spPr/>
    </dgm:pt>
  </dgm:ptLst>
  <dgm:cxnLst>
    <dgm:cxn modelId="{00F7C61E-40B9-460F-BE06-E3527609F0CC}" type="presOf" srcId="{1C1757D6-A26C-497B-B136-6A05BCF978A1}" destId="{27F8459E-77C3-46D1-AE50-57E583DF0E45}" srcOrd="0" destOrd="0" presId="urn:microsoft.com/office/officeart/2005/8/layout/vList2"/>
    <dgm:cxn modelId="{9D992D40-6101-44D5-8E97-5A20744AFEFE}" type="presOf" srcId="{0181BBBC-3552-47C6-950F-E318090F965E}" destId="{8F8C14C7-2457-4A15-A95A-0C605274F3B6}" srcOrd="0" destOrd="0" presId="urn:microsoft.com/office/officeart/2005/8/layout/vList2"/>
    <dgm:cxn modelId="{239AB268-45A6-4E3F-B9DD-83D4205669DF}" type="presOf" srcId="{60A103CB-9B44-4680-84EA-B1AAB72836D6}" destId="{8C884173-F5E8-4E45-9C1A-2D22507853EF}" srcOrd="0" destOrd="0" presId="urn:microsoft.com/office/officeart/2005/8/layout/vList2"/>
    <dgm:cxn modelId="{F9AE654B-CFD5-4629-8B91-FA332404BB87}" srcId="{F4630DFF-C462-482B-BC5C-2A23C3A584C2}" destId="{24D17026-568D-4066-BAAF-70B9176AF900}" srcOrd="0" destOrd="0" parTransId="{03C4C0B4-81EF-4227-A085-A895F98897A4}" sibTransId="{CB5F10DF-1B2E-49F7-8D05-7AB05786E2C8}"/>
    <dgm:cxn modelId="{8046D17C-9B4F-4347-AD33-D2226ADD6AB4}" srcId="{F4630DFF-C462-482B-BC5C-2A23C3A584C2}" destId="{0181BBBC-3552-47C6-950F-E318090F965E}" srcOrd="4" destOrd="0" parTransId="{F0FD2AF1-1C09-4015-9060-CAC8B3F9C9FB}" sibTransId="{BFA2026D-014F-442D-AE0D-87772F1829B5}"/>
    <dgm:cxn modelId="{C91ABFB3-4F65-4AD7-9C5D-9206CA5C6B25}" srcId="{F4630DFF-C462-482B-BC5C-2A23C3A584C2}" destId="{42799391-3B57-4057-A0B8-5CF0BAC93ACD}" srcOrd="3" destOrd="0" parTransId="{A098D360-E141-4205-83C7-3FA2DC1BC3FB}" sibTransId="{61EE49D3-9130-49ED-A45B-EF092672A090}"/>
    <dgm:cxn modelId="{3E4551BB-6D50-488A-9B1C-A450C9EA495F}" type="presOf" srcId="{F4630DFF-C462-482B-BC5C-2A23C3A584C2}" destId="{D58DCEED-D631-4348-A6D3-3DEE76500255}" srcOrd="0" destOrd="0" presId="urn:microsoft.com/office/officeart/2005/8/layout/vList2"/>
    <dgm:cxn modelId="{8F2E39C7-8856-4818-A2A2-4F2CCE996755}" type="presOf" srcId="{24D17026-568D-4066-BAAF-70B9176AF900}" destId="{3C9AFD4A-91D2-4DC2-95A4-A6DE33312057}" srcOrd="0" destOrd="0" presId="urn:microsoft.com/office/officeart/2005/8/layout/vList2"/>
    <dgm:cxn modelId="{D7ECA6D7-7434-4755-8775-F89E346749BD}" type="presOf" srcId="{42799391-3B57-4057-A0B8-5CF0BAC93ACD}" destId="{F1CDF128-A203-41E6-91B6-B5E53FC980F8}" srcOrd="0" destOrd="0" presId="urn:microsoft.com/office/officeart/2005/8/layout/vList2"/>
    <dgm:cxn modelId="{6CAE62F5-41AF-459C-8CD0-80348F34F282}" srcId="{F4630DFF-C462-482B-BC5C-2A23C3A584C2}" destId="{1C1757D6-A26C-497B-B136-6A05BCF978A1}" srcOrd="2" destOrd="0" parTransId="{413EB633-1C9B-4D58-9CBE-937F9DBF0D2B}" sibTransId="{E9A464AF-7C9F-4689-9F64-B5A5666E1FEA}"/>
    <dgm:cxn modelId="{C63AC0FD-D4C1-4E1C-9075-130C2823DFD6}" srcId="{F4630DFF-C462-482B-BC5C-2A23C3A584C2}" destId="{60A103CB-9B44-4680-84EA-B1AAB72836D6}" srcOrd="1" destOrd="0" parTransId="{42B1D51E-390E-4F17-9C78-4EE4E64EEBD0}" sibTransId="{38656299-B51A-4D53-B719-7DB30F9567E3}"/>
    <dgm:cxn modelId="{2CA2CFF2-B4AB-40B7-B8E2-957FD934B099}" type="presParOf" srcId="{D58DCEED-D631-4348-A6D3-3DEE76500255}" destId="{3C9AFD4A-91D2-4DC2-95A4-A6DE33312057}" srcOrd="0" destOrd="0" presId="urn:microsoft.com/office/officeart/2005/8/layout/vList2"/>
    <dgm:cxn modelId="{2AC3BC82-2930-4F82-A738-01CDD791701C}" type="presParOf" srcId="{D58DCEED-D631-4348-A6D3-3DEE76500255}" destId="{54F0E5ED-5AD9-4B24-AB82-7FD6AB3E1A9F}" srcOrd="1" destOrd="0" presId="urn:microsoft.com/office/officeart/2005/8/layout/vList2"/>
    <dgm:cxn modelId="{8FE06AD3-0F35-41AA-8FCB-B00465FFDAD6}" type="presParOf" srcId="{D58DCEED-D631-4348-A6D3-3DEE76500255}" destId="{8C884173-F5E8-4E45-9C1A-2D22507853EF}" srcOrd="2" destOrd="0" presId="urn:microsoft.com/office/officeart/2005/8/layout/vList2"/>
    <dgm:cxn modelId="{3CA99999-36A3-4AC0-B7B7-1FE0166FED95}" type="presParOf" srcId="{D58DCEED-D631-4348-A6D3-3DEE76500255}" destId="{A24B99CD-5857-4719-BE8D-DC5090A1643C}" srcOrd="3" destOrd="0" presId="urn:microsoft.com/office/officeart/2005/8/layout/vList2"/>
    <dgm:cxn modelId="{2E81717D-185E-45CF-BF61-8BC9E3582F9A}" type="presParOf" srcId="{D58DCEED-D631-4348-A6D3-3DEE76500255}" destId="{27F8459E-77C3-46D1-AE50-57E583DF0E45}" srcOrd="4" destOrd="0" presId="urn:microsoft.com/office/officeart/2005/8/layout/vList2"/>
    <dgm:cxn modelId="{CB5640EB-ADCF-4ED2-A77F-6C770409FB42}" type="presParOf" srcId="{D58DCEED-D631-4348-A6D3-3DEE76500255}" destId="{73394908-4CE4-4036-AD1B-D7A23F795820}" srcOrd="5" destOrd="0" presId="urn:microsoft.com/office/officeart/2005/8/layout/vList2"/>
    <dgm:cxn modelId="{42381C87-D55B-4F75-8AEF-EBE5D3F9D7D7}" type="presParOf" srcId="{D58DCEED-D631-4348-A6D3-3DEE76500255}" destId="{F1CDF128-A203-41E6-91B6-B5E53FC980F8}" srcOrd="6" destOrd="0" presId="urn:microsoft.com/office/officeart/2005/8/layout/vList2"/>
    <dgm:cxn modelId="{701367D0-08D1-44D4-99E3-02545F8D0D14}" type="presParOf" srcId="{D58DCEED-D631-4348-A6D3-3DEE76500255}" destId="{682C93A0-4FD8-4BA1-AAA9-79860CBF18A1}" srcOrd="7" destOrd="0" presId="urn:microsoft.com/office/officeart/2005/8/layout/vList2"/>
    <dgm:cxn modelId="{C9B49B3D-0485-4FF9-B84B-25400477EA73}" type="presParOf" srcId="{D58DCEED-D631-4348-A6D3-3DEE76500255}" destId="{8F8C14C7-2457-4A15-A95A-0C605274F3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517C2-E96B-4AA4-9F0D-454507D3EB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2665C3-E44B-417E-B382-7B06E67BE203}">
      <dgm:prSet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person narrator, who either is director explaining the film or the person being filmed</a:t>
          </a:r>
        </a:p>
      </dgm:t>
    </dgm:pt>
    <dgm:pt modelId="{EA803836-E7C5-420B-8B77-B546F87AC42B}" type="parTrans" cxnId="{1EED3B12-D578-4491-AC9D-5B0384B85F06}">
      <dgm:prSet/>
      <dgm:spPr/>
      <dgm:t>
        <a:bodyPr/>
        <a:lstStyle/>
        <a:p>
          <a:endParaRPr lang="en-US"/>
        </a:p>
      </dgm:t>
    </dgm:pt>
    <dgm:pt modelId="{AD250664-4699-4516-95A3-03577699D802}" type="sibTrans" cxnId="{1EED3B12-D578-4491-AC9D-5B0384B85F06}">
      <dgm:prSet/>
      <dgm:spPr/>
      <dgm:t>
        <a:bodyPr/>
        <a:lstStyle/>
        <a:p>
          <a:endParaRPr lang="en-US"/>
        </a:p>
      </dgm:t>
    </dgm:pt>
    <dgm:pt modelId="{F5140688-B4B9-4BCF-9B5C-A7D48D482C28}">
      <dgm:prSet/>
      <dgm:spPr/>
      <dgm:t>
        <a:bodyPr/>
        <a:lstStyle/>
        <a:p>
          <a:r>
            <a:rPr lang="en-US"/>
            <a:t>Involves more opinion</a:t>
          </a:r>
        </a:p>
      </dgm:t>
    </dgm:pt>
    <dgm:pt modelId="{A6AD3B93-B2A5-47CB-88FE-24E8D5D2D33D}" type="parTrans" cxnId="{7A9A2BD7-F6ED-4372-8BC9-2DB7CD27B563}">
      <dgm:prSet/>
      <dgm:spPr/>
      <dgm:t>
        <a:bodyPr/>
        <a:lstStyle/>
        <a:p>
          <a:endParaRPr lang="en-US"/>
        </a:p>
      </dgm:t>
    </dgm:pt>
    <dgm:pt modelId="{C9B9C9BB-278A-4844-AB76-A653081E55FB}" type="sibTrans" cxnId="{7A9A2BD7-F6ED-4372-8BC9-2DB7CD27B563}">
      <dgm:prSet/>
      <dgm:spPr/>
      <dgm:t>
        <a:bodyPr/>
        <a:lstStyle/>
        <a:p>
          <a:endParaRPr lang="en-US"/>
        </a:p>
      </dgm:t>
    </dgm:pt>
    <dgm:pt modelId="{4D178DCD-6313-48E0-A821-346A0BFF65AF}">
      <dgm:prSet/>
      <dgm:spPr/>
      <dgm:t>
        <a:bodyPr/>
        <a:lstStyle/>
        <a:p>
          <a:r>
            <a:rPr lang="en-US"/>
            <a:t>Notable for intimacy/honesty</a:t>
          </a:r>
        </a:p>
      </dgm:t>
    </dgm:pt>
    <dgm:pt modelId="{92757928-7B27-4CC1-9DB1-B2F6D5AC19B7}" type="parTrans" cxnId="{003E9011-2C1F-482B-BAF0-2E78C4F08D24}">
      <dgm:prSet/>
      <dgm:spPr/>
      <dgm:t>
        <a:bodyPr/>
        <a:lstStyle/>
        <a:p>
          <a:endParaRPr lang="en-US"/>
        </a:p>
      </dgm:t>
    </dgm:pt>
    <dgm:pt modelId="{15041E89-A74E-4E04-98B1-0A8F2E87B7DB}" type="sibTrans" cxnId="{003E9011-2C1F-482B-BAF0-2E78C4F08D24}">
      <dgm:prSet/>
      <dgm:spPr/>
      <dgm:t>
        <a:bodyPr/>
        <a:lstStyle/>
        <a:p>
          <a:endParaRPr lang="en-US"/>
        </a:p>
      </dgm:t>
    </dgm:pt>
    <dgm:pt modelId="{685F552C-DE7B-4929-B952-FE011BCC0CD7}">
      <dgm:prSet/>
      <dgm:spPr/>
      <dgm:t>
        <a:bodyPr/>
        <a:lstStyle/>
        <a:p>
          <a:r>
            <a:rPr lang="en-US" dirty="0"/>
            <a:t>EX: </a:t>
          </a:r>
          <a:r>
            <a:rPr lang="en-US" i="1" dirty="0"/>
            <a:t>Supersize Me </a:t>
          </a:r>
          <a:r>
            <a:rPr lang="en-US" dirty="0"/>
            <a:t>(Morgan Spurlock), </a:t>
          </a:r>
          <a:r>
            <a:rPr lang="en-US" i="1" dirty="0"/>
            <a:t>Sicko</a:t>
          </a:r>
          <a:r>
            <a:rPr lang="en-US" dirty="0"/>
            <a:t> (Michael Moore)</a:t>
          </a:r>
        </a:p>
      </dgm:t>
    </dgm:pt>
    <dgm:pt modelId="{556ACAEB-9CD9-44BD-B774-1BC0D8D31507}" type="parTrans" cxnId="{F22F326B-90E7-4EE6-9982-8CD065F4734B}">
      <dgm:prSet/>
      <dgm:spPr/>
      <dgm:t>
        <a:bodyPr/>
        <a:lstStyle/>
        <a:p>
          <a:endParaRPr lang="en-US"/>
        </a:p>
      </dgm:t>
    </dgm:pt>
    <dgm:pt modelId="{D0D2BF02-6B1B-4389-A50E-A84E618939FF}" type="sibTrans" cxnId="{F22F326B-90E7-4EE6-9982-8CD065F4734B}">
      <dgm:prSet/>
      <dgm:spPr/>
      <dgm:t>
        <a:bodyPr/>
        <a:lstStyle/>
        <a:p>
          <a:endParaRPr lang="en-US"/>
        </a:p>
      </dgm:t>
    </dgm:pt>
    <dgm:pt modelId="{82DDA352-DD73-4078-A457-6AD0F7427380}">
      <dgm:prSet/>
      <dgm:spPr/>
      <dgm:t>
        <a:bodyPr/>
        <a:lstStyle/>
        <a:p>
          <a:r>
            <a:rPr lang="en-US" dirty="0"/>
            <a:t>EX: </a:t>
          </a:r>
          <a:r>
            <a:rPr lang="en-US" i="1" dirty="0"/>
            <a:t>Autism is a World </a:t>
          </a:r>
          <a:r>
            <a:rPr lang="en-US" dirty="0"/>
            <a:t>(Sue Rueben)</a:t>
          </a:r>
        </a:p>
      </dgm:t>
    </dgm:pt>
    <dgm:pt modelId="{1EB0D24F-1060-4038-A463-27C5FAA742BB}" type="parTrans" cxnId="{B34FB66E-C422-4B26-B5B7-43512E3662F9}">
      <dgm:prSet/>
      <dgm:spPr/>
      <dgm:t>
        <a:bodyPr/>
        <a:lstStyle/>
        <a:p>
          <a:endParaRPr lang="en-US"/>
        </a:p>
      </dgm:t>
    </dgm:pt>
    <dgm:pt modelId="{57E730B2-2FE2-4551-8E70-1850CD5F1CAD}" type="sibTrans" cxnId="{B34FB66E-C422-4B26-B5B7-43512E3662F9}">
      <dgm:prSet/>
      <dgm:spPr/>
      <dgm:t>
        <a:bodyPr/>
        <a:lstStyle/>
        <a:p>
          <a:endParaRPr lang="en-US"/>
        </a:p>
      </dgm:t>
    </dgm:pt>
    <dgm:pt modelId="{E7DA3700-94DB-4A3F-8A36-139100450482}" type="pres">
      <dgm:prSet presAssocID="{8BC517C2-E96B-4AA4-9F0D-454507D3EB86}" presName="linear" presStyleCnt="0">
        <dgm:presLayoutVars>
          <dgm:animLvl val="lvl"/>
          <dgm:resizeHandles val="exact"/>
        </dgm:presLayoutVars>
      </dgm:prSet>
      <dgm:spPr/>
    </dgm:pt>
    <dgm:pt modelId="{19BFE4DD-A893-403C-B30F-6A5E526B00BC}" type="pres">
      <dgm:prSet presAssocID="{0B2665C3-E44B-417E-B382-7B06E67BE2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A39AC7-446B-47E0-99A7-B8416E2CE707}" type="pres">
      <dgm:prSet presAssocID="{AD250664-4699-4516-95A3-03577699D802}" presName="spacer" presStyleCnt="0"/>
      <dgm:spPr/>
    </dgm:pt>
    <dgm:pt modelId="{7E37E959-F59C-4AD8-A52D-31308C3B3953}" type="pres">
      <dgm:prSet presAssocID="{F5140688-B4B9-4BCF-9B5C-A7D48D482C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425A13-05D3-4D8D-A08C-90DCA71803F8}" type="pres">
      <dgm:prSet presAssocID="{C9B9C9BB-278A-4844-AB76-A653081E55FB}" presName="spacer" presStyleCnt="0"/>
      <dgm:spPr/>
    </dgm:pt>
    <dgm:pt modelId="{AC7C3E0C-7830-424B-BCD2-0650D97A886D}" type="pres">
      <dgm:prSet presAssocID="{4D178DCD-6313-48E0-A821-346A0BFF65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B417E9-8CFE-4115-9D04-1F9B8B353018}" type="pres">
      <dgm:prSet presAssocID="{15041E89-A74E-4E04-98B1-0A8F2E87B7DB}" presName="spacer" presStyleCnt="0"/>
      <dgm:spPr/>
    </dgm:pt>
    <dgm:pt modelId="{4C669C19-A74E-4528-B605-80AF18F768FE}" type="pres">
      <dgm:prSet presAssocID="{685F552C-DE7B-4929-B952-FE011BCC0CD7}" presName="parentText" presStyleLbl="node1" presStyleIdx="3" presStyleCnt="5" custScaleX="72775">
        <dgm:presLayoutVars>
          <dgm:chMax val="0"/>
          <dgm:bulletEnabled val="1"/>
        </dgm:presLayoutVars>
      </dgm:prSet>
      <dgm:spPr/>
    </dgm:pt>
    <dgm:pt modelId="{D66CCC74-C1DB-459F-9CD5-65E2BDC924B6}" type="pres">
      <dgm:prSet presAssocID="{D0D2BF02-6B1B-4389-A50E-A84E618939FF}" presName="spacer" presStyleCnt="0"/>
      <dgm:spPr/>
    </dgm:pt>
    <dgm:pt modelId="{5B19419D-EEEB-437C-B65A-223CE0A20CFC}" type="pres">
      <dgm:prSet presAssocID="{82DDA352-DD73-4078-A457-6AD0F7427380}" presName="parentText" presStyleLbl="node1" presStyleIdx="4" presStyleCnt="5" custScaleX="72775">
        <dgm:presLayoutVars>
          <dgm:chMax val="0"/>
          <dgm:bulletEnabled val="1"/>
        </dgm:presLayoutVars>
      </dgm:prSet>
      <dgm:spPr/>
    </dgm:pt>
  </dgm:ptLst>
  <dgm:cxnLst>
    <dgm:cxn modelId="{57E4E810-9950-4D84-BB0E-34A481AC6DB7}" type="presOf" srcId="{8BC517C2-E96B-4AA4-9F0D-454507D3EB86}" destId="{E7DA3700-94DB-4A3F-8A36-139100450482}" srcOrd="0" destOrd="0" presId="urn:microsoft.com/office/officeart/2005/8/layout/vList2"/>
    <dgm:cxn modelId="{003E9011-2C1F-482B-BAF0-2E78C4F08D24}" srcId="{8BC517C2-E96B-4AA4-9F0D-454507D3EB86}" destId="{4D178DCD-6313-48E0-A821-346A0BFF65AF}" srcOrd="2" destOrd="0" parTransId="{92757928-7B27-4CC1-9DB1-B2F6D5AC19B7}" sibTransId="{15041E89-A74E-4E04-98B1-0A8F2E87B7DB}"/>
    <dgm:cxn modelId="{1EED3B12-D578-4491-AC9D-5B0384B85F06}" srcId="{8BC517C2-E96B-4AA4-9F0D-454507D3EB86}" destId="{0B2665C3-E44B-417E-B382-7B06E67BE203}" srcOrd="0" destOrd="0" parTransId="{EA803836-E7C5-420B-8B77-B546F87AC42B}" sibTransId="{AD250664-4699-4516-95A3-03577699D802}"/>
    <dgm:cxn modelId="{F22F326B-90E7-4EE6-9982-8CD065F4734B}" srcId="{8BC517C2-E96B-4AA4-9F0D-454507D3EB86}" destId="{685F552C-DE7B-4929-B952-FE011BCC0CD7}" srcOrd="3" destOrd="0" parTransId="{556ACAEB-9CD9-44BD-B774-1BC0D8D31507}" sibTransId="{D0D2BF02-6B1B-4389-A50E-A84E618939FF}"/>
    <dgm:cxn modelId="{8416C36B-BB91-483F-90A6-DF2F9FDB4F9D}" type="presOf" srcId="{685F552C-DE7B-4929-B952-FE011BCC0CD7}" destId="{4C669C19-A74E-4528-B605-80AF18F768FE}" srcOrd="0" destOrd="0" presId="urn:microsoft.com/office/officeart/2005/8/layout/vList2"/>
    <dgm:cxn modelId="{019B886C-7438-430D-BBA0-FED3003A68A2}" type="presOf" srcId="{0B2665C3-E44B-417E-B382-7B06E67BE203}" destId="{19BFE4DD-A893-403C-B30F-6A5E526B00BC}" srcOrd="0" destOrd="0" presId="urn:microsoft.com/office/officeart/2005/8/layout/vList2"/>
    <dgm:cxn modelId="{B34FB66E-C422-4B26-B5B7-43512E3662F9}" srcId="{8BC517C2-E96B-4AA4-9F0D-454507D3EB86}" destId="{82DDA352-DD73-4078-A457-6AD0F7427380}" srcOrd="4" destOrd="0" parTransId="{1EB0D24F-1060-4038-A463-27C5FAA742BB}" sibTransId="{57E730B2-2FE2-4551-8E70-1850CD5F1CAD}"/>
    <dgm:cxn modelId="{ACC5D654-DAFA-455A-8F5E-5E19A10E6037}" type="presOf" srcId="{4D178DCD-6313-48E0-A821-346A0BFF65AF}" destId="{AC7C3E0C-7830-424B-BCD2-0650D97A886D}" srcOrd="0" destOrd="0" presId="urn:microsoft.com/office/officeart/2005/8/layout/vList2"/>
    <dgm:cxn modelId="{270A8578-5FA1-45EE-86EB-0D76C383D3F4}" type="presOf" srcId="{F5140688-B4B9-4BCF-9B5C-A7D48D482C28}" destId="{7E37E959-F59C-4AD8-A52D-31308C3B3953}" srcOrd="0" destOrd="0" presId="urn:microsoft.com/office/officeart/2005/8/layout/vList2"/>
    <dgm:cxn modelId="{0F608EA7-1C75-4E78-B750-2AD41060D311}" type="presOf" srcId="{82DDA352-DD73-4078-A457-6AD0F7427380}" destId="{5B19419D-EEEB-437C-B65A-223CE0A20CFC}" srcOrd="0" destOrd="0" presId="urn:microsoft.com/office/officeart/2005/8/layout/vList2"/>
    <dgm:cxn modelId="{7A9A2BD7-F6ED-4372-8BC9-2DB7CD27B563}" srcId="{8BC517C2-E96B-4AA4-9F0D-454507D3EB86}" destId="{F5140688-B4B9-4BCF-9B5C-A7D48D482C28}" srcOrd="1" destOrd="0" parTransId="{A6AD3B93-B2A5-47CB-88FE-24E8D5D2D33D}" sibTransId="{C9B9C9BB-278A-4844-AB76-A653081E55FB}"/>
    <dgm:cxn modelId="{5D212407-9B70-4C86-B842-261E1A1CEC13}" type="presParOf" srcId="{E7DA3700-94DB-4A3F-8A36-139100450482}" destId="{19BFE4DD-A893-403C-B30F-6A5E526B00BC}" srcOrd="0" destOrd="0" presId="urn:microsoft.com/office/officeart/2005/8/layout/vList2"/>
    <dgm:cxn modelId="{9DB46907-4214-470F-862B-1BED79C0F241}" type="presParOf" srcId="{E7DA3700-94DB-4A3F-8A36-139100450482}" destId="{8FA39AC7-446B-47E0-99A7-B8416E2CE707}" srcOrd="1" destOrd="0" presId="urn:microsoft.com/office/officeart/2005/8/layout/vList2"/>
    <dgm:cxn modelId="{39AA7A12-B335-47DB-9BD8-6DE2280ECBCE}" type="presParOf" srcId="{E7DA3700-94DB-4A3F-8A36-139100450482}" destId="{7E37E959-F59C-4AD8-A52D-31308C3B3953}" srcOrd="2" destOrd="0" presId="urn:microsoft.com/office/officeart/2005/8/layout/vList2"/>
    <dgm:cxn modelId="{F1593211-BE7A-442E-94F0-10B502450732}" type="presParOf" srcId="{E7DA3700-94DB-4A3F-8A36-139100450482}" destId="{76425A13-05D3-4D8D-A08C-90DCA71803F8}" srcOrd="3" destOrd="0" presId="urn:microsoft.com/office/officeart/2005/8/layout/vList2"/>
    <dgm:cxn modelId="{EAD799AE-ABF0-47D1-91BF-0A679F4C094D}" type="presParOf" srcId="{E7DA3700-94DB-4A3F-8A36-139100450482}" destId="{AC7C3E0C-7830-424B-BCD2-0650D97A886D}" srcOrd="4" destOrd="0" presId="urn:microsoft.com/office/officeart/2005/8/layout/vList2"/>
    <dgm:cxn modelId="{9629ED15-6C65-4669-947F-AD767A78B173}" type="presParOf" srcId="{E7DA3700-94DB-4A3F-8A36-139100450482}" destId="{EDB417E9-8CFE-4115-9D04-1F9B8B353018}" srcOrd="5" destOrd="0" presId="urn:microsoft.com/office/officeart/2005/8/layout/vList2"/>
    <dgm:cxn modelId="{22F389C0-71C4-4CD8-82FE-2B8D26C22EE8}" type="presParOf" srcId="{E7DA3700-94DB-4A3F-8A36-139100450482}" destId="{4C669C19-A74E-4528-B605-80AF18F768FE}" srcOrd="6" destOrd="0" presId="urn:microsoft.com/office/officeart/2005/8/layout/vList2"/>
    <dgm:cxn modelId="{693397DF-7991-453F-94F9-089E52243248}" type="presParOf" srcId="{E7DA3700-94DB-4A3F-8A36-139100450482}" destId="{D66CCC74-C1DB-459F-9CD5-65E2BDC924B6}" srcOrd="7" destOrd="0" presId="urn:microsoft.com/office/officeart/2005/8/layout/vList2"/>
    <dgm:cxn modelId="{10E7AA7E-5083-4A53-B133-52CC2DC81DFB}" type="presParOf" srcId="{E7DA3700-94DB-4A3F-8A36-139100450482}" destId="{5B19419D-EEEB-437C-B65A-223CE0A20C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0316A-1CD3-4F82-BFB6-CCCDF16510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5170A1-60B5-4597-B01C-961C6E67C927}">
      <dgm:prSet/>
      <dgm:spPr/>
      <dgm:t>
        <a:bodyPr/>
        <a:lstStyle/>
        <a:p>
          <a:r>
            <a:rPr lang="en-US" dirty="0"/>
            <a:t>“fly on the wall” approach to capture action as it happens, with minimal crew interference</a:t>
          </a:r>
        </a:p>
      </dgm:t>
    </dgm:pt>
    <dgm:pt modelId="{9E0EEA67-87E5-4CA3-9ED6-42A1C8F10B6E}" type="parTrans" cxnId="{043E0671-2289-4321-B557-7EFFBEAC3432}">
      <dgm:prSet/>
      <dgm:spPr/>
      <dgm:t>
        <a:bodyPr/>
        <a:lstStyle/>
        <a:p>
          <a:endParaRPr lang="en-US"/>
        </a:p>
      </dgm:t>
    </dgm:pt>
    <dgm:pt modelId="{8D8C7796-1ACC-461E-AE00-09FEF98475BE}" type="sibTrans" cxnId="{043E0671-2289-4321-B557-7EFFBEAC3432}">
      <dgm:prSet/>
      <dgm:spPr/>
      <dgm:t>
        <a:bodyPr/>
        <a:lstStyle/>
        <a:p>
          <a:endParaRPr lang="en-US"/>
        </a:p>
      </dgm:t>
    </dgm:pt>
    <dgm:pt modelId="{E7BB9028-F40E-4332-B8F8-6E9DBE7365E9}">
      <dgm:prSet/>
      <dgm:spPr/>
      <dgm:t>
        <a:bodyPr/>
        <a:lstStyle/>
        <a:p>
          <a:r>
            <a:rPr lang="en-US"/>
            <a:t>Sometimes subjects being filmed are aware of camera’s presence and speak directly to it (sometimes in interview form)</a:t>
          </a:r>
        </a:p>
      </dgm:t>
    </dgm:pt>
    <dgm:pt modelId="{98036C01-91FB-4E3C-94FC-33CDE3A08674}" type="parTrans" cxnId="{AA2146D2-4AEE-4590-A614-6A2ADDD046B7}">
      <dgm:prSet/>
      <dgm:spPr/>
      <dgm:t>
        <a:bodyPr/>
        <a:lstStyle/>
        <a:p>
          <a:endParaRPr lang="en-US"/>
        </a:p>
      </dgm:t>
    </dgm:pt>
    <dgm:pt modelId="{174AB54A-BE61-41F8-AD29-36C573E2307E}" type="sibTrans" cxnId="{AA2146D2-4AEE-4590-A614-6A2ADDD046B7}">
      <dgm:prSet/>
      <dgm:spPr/>
      <dgm:t>
        <a:bodyPr/>
        <a:lstStyle/>
        <a:p>
          <a:endParaRPr lang="en-US"/>
        </a:p>
      </dgm:t>
    </dgm:pt>
    <dgm:pt modelId="{B9FAD6C7-8242-41E7-B0A1-6F883DC7551B}">
      <dgm:prSet/>
      <dgm:spPr/>
      <dgm:t>
        <a:bodyPr/>
        <a:lstStyle/>
        <a:p>
          <a:r>
            <a:rPr lang="en-US"/>
            <a:t>EX: </a:t>
          </a:r>
          <a:r>
            <a:rPr lang="en-US" i="1"/>
            <a:t>John and Kate Plus Eight, Big Brother, Lady Gaga-Five Foot Two</a:t>
          </a:r>
          <a:endParaRPr lang="en-US"/>
        </a:p>
      </dgm:t>
    </dgm:pt>
    <dgm:pt modelId="{B5724FA7-CA6D-462B-8FA2-B0656F9ADA02}" type="parTrans" cxnId="{2F6C1505-86F1-4B5D-9C6A-9733B9E38131}">
      <dgm:prSet/>
      <dgm:spPr/>
      <dgm:t>
        <a:bodyPr/>
        <a:lstStyle/>
        <a:p>
          <a:endParaRPr lang="en-US"/>
        </a:p>
      </dgm:t>
    </dgm:pt>
    <dgm:pt modelId="{2D43B1FE-AA0F-49F6-90C1-F229E0BC5B3F}" type="sibTrans" cxnId="{2F6C1505-86F1-4B5D-9C6A-9733B9E38131}">
      <dgm:prSet/>
      <dgm:spPr/>
      <dgm:t>
        <a:bodyPr/>
        <a:lstStyle/>
        <a:p>
          <a:endParaRPr lang="en-US"/>
        </a:p>
      </dgm:t>
    </dgm:pt>
    <dgm:pt modelId="{63282D23-FCE7-425C-BD11-04D96142F20C}" type="pres">
      <dgm:prSet presAssocID="{7BE0316A-1CD3-4F82-BFB6-CCCDF1651036}" presName="linear" presStyleCnt="0">
        <dgm:presLayoutVars>
          <dgm:animLvl val="lvl"/>
          <dgm:resizeHandles val="exact"/>
        </dgm:presLayoutVars>
      </dgm:prSet>
      <dgm:spPr/>
    </dgm:pt>
    <dgm:pt modelId="{093619C6-20D4-4EEE-ACCC-08EF53AA2B91}" type="pres">
      <dgm:prSet presAssocID="{795170A1-60B5-4597-B01C-961C6E67C9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811308-0CF8-4507-B99B-70FA1065D89D}" type="pres">
      <dgm:prSet presAssocID="{8D8C7796-1ACC-461E-AE00-09FEF98475BE}" presName="spacer" presStyleCnt="0"/>
      <dgm:spPr/>
    </dgm:pt>
    <dgm:pt modelId="{B28B1B25-98E5-4A0E-A1A0-439D69255CFB}" type="pres">
      <dgm:prSet presAssocID="{E7BB9028-F40E-4332-B8F8-6E9DBE7365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C9D2F2-FE92-46FE-8CAC-D54C1B69B81F}" type="pres">
      <dgm:prSet presAssocID="{174AB54A-BE61-41F8-AD29-36C573E2307E}" presName="spacer" presStyleCnt="0"/>
      <dgm:spPr/>
    </dgm:pt>
    <dgm:pt modelId="{E710E9E6-6BE2-445A-82CD-D9E37E64D811}" type="pres">
      <dgm:prSet presAssocID="{B9FAD6C7-8242-41E7-B0A1-6F883DC755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6C1505-86F1-4B5D-9C6A-9733B9E38131}" srcId="{7BE0316A-1CD3-4F82-BFB6-CCCDF1651036}" destId="{B9FAD6C7-8242-41E7-B0A1-6F883DC7551B}" srcOrd="2" destOrd="0" parTransId="{B5724FA7-CA6D-462B-8FA2-B0656F9ADA02}" sibTransId="{2D43B1FE-AA0F-49F6-90C1-F229E0BC5B3F}"/>
    <dgm:cxn modelId="{BDF8BC30-218A-4473-BA47-D85D959431F1}" type="presOf" srcId="{795170A1-60B5-4597-B01C-961C6E67C927}" destId="{093619C6-20D4-4EEE-ACCC-08EF53AA2B91}" srcOrd="0" destOrd="0" presId="urn:microsoft.com/office/officeart/2005/8/layout/vList2"/>
    <dgm:cxn modelId="{043E0671-2289-4321-B557-7EFFBEAC3432}" srcId="{7BE0316A-1CD3-4F82-BFB6-CCCDF1651036}" destId="{795170A1-60B5-4597-B01C-961C6E67C927}" srcOrd="0" destOrd="0" parTransId="{9E0EEA67-87E5-4CA3-9ED6-42A1C8F10B6E}" sibTransId="{8D8C7796-1ACC-461E-AE00-09FEF98475BE}"/>
    <dgm:cxn modelId="{D8E4BACA-7FCE-4BB1-82A0-38EC062A9CC7}" type="presOf" srcId="{E7BB9028-F40E-4332-B8F8-6E9DBE7365E9}" destId="{B28B1B25-98E5-4A0E-A1A0-439D69255CFB}" srcOrd="0" destOrd="0" presId="urn:microsoft.com/office/officeart/2005/8/layout/vList2"/>
    <dgm:cxn modelId="{AA2146D2-4AEE-4590-A614-6A2ADDD046B7}" srcId="{7BE0316A-1CD3-4F82-BFB6-CCCDF1651036}" destId="{E7BB9028-F40E-4332-B8F8-6E9DBE7365E9}" srcOrd="1" destOrd="0" parTransId="{98036C01-91FB-4E3C-94FC-33CDE3A08674}" sibTransId="{174AB54A-BE61-41F8-AD29-36C573E2307E}"/>
    <dgm:cxn modelId="{9C0FD4F9-56C1-4611-990A-219E8260D60A}" type="presOf" srcId="{7BE0316A-1CD3-4F82-BFB6-CCCDF1651036}" destId="{63282D23-FCE7-425C-BD11-04D96142F20C}" srcOrd="0" destOrd="0" presId="urn:microsoft.com/office/officeart/2005/8/layout/vList2"/>
    <dgm:cxn modelId="{5867CFFF-15F4-45ED-A3DB-B07622CA3ADD}" type="presOf" srcId="{B9FAD6C7-8242-41E7-B0A1-6F883DC7551B}" destId="{E710E9E6-6BE2-445A-82CD-D9E37E64D811}" srcOrd="0" destOrd="0" presId="urn:microsoft.com/office/officeart/2005/8/layout/vList2"/>
    <dgm:cxn modelId="{E2AE58C9-5197-46F3-93FE-A3A3AF0A5B48}" type="presParOf" srcId="{63282D23-FCE7-425C-BD11-04D96142F20C}" destId="{093619C6-20D4-4EEE-ACCC-08EF53AA2B91}" srcOrd="0" destOrd="0" presId="urn:microsoft.com/office/officeart/2005/8/layout/vList2"/>
    <dgm:cxn modelId="{CCA0F966-43A2-47BB-AC4E-F8AEC20F2297}" type="presParOf" srcId="{63282D23-FCE7-425C-BD11-04D96142F20C}" destId="{EB811308-0CF8-4507-B99B-70FA1065D89D}" srcOrd="1" destOrd="0" presId="urn:microsoft.com/office/officeart/2005/8/layout/vList2"/>
    <dgm:cxn modelId="{E709474D-910F-4214-93F5-84630EC29E4F}" type="presParOf" srcId="{63282D23-FCE7-425C-BD11-04D96142F20C}" destId="{B28B1B25-98E5-4A0E-A1A0-439D69255CFB}" srcOrd="2" destOrd="0" presId="urn:microsoft.com/office/officeart/2005/8/layout/vList2"/>
    <dgm:cxn modelId="{388DC554-D1E7-46D0-8C88-43FB4EB462D4}" type="presParOf" srcId="{63282D23-FCE7-425C-BD11-04D96142F20C}" destId="{32C9D2F2-FE92-46FE-8CAC-D54C1B69B81F}" srcOrd="3" destOrd="0" presId="urn:microsoft.com/office/officeart/2005/8/layout/vList2"/>
    <dgm:cxn modelId="{34A13238-7B5E-4D90-98F6-CCA6AEAD1452}" type="presParOf" srcId="{63282D23-FCE7-425C-BD11-04D96142F20C}" destId="{E710E9E6-6BE2-445A-82CD-D9E37E64D8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50D1D-0CF5-42EF-B518-219221B1A4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B67768-257C-4D1E-880E-24B28C28238A}">
      <dgm:prSet/>
      <dgm:spPr/>
      <dgm:t>
        <a:bodyPr/>
        <a:lstStyle/>
        <a:p>
          <a:r>
            <a:rPr lang="en-US"/>
            <a:t>Mix of modes</a:t>
          </a:r>
        </a:p>
      </dgm:t>
    </dgm:pt>
    <dgm:pt modelId="{7822E308-114A-4EF2-B94D-2B61ED900F2C}" type="parTrans" cxnId="{6841BBF0-2BC2-4C7B-A7F9-01D39FAF5574}">
      <dgm:prSet/>
      <dgm:spPr/>
      <dgm:t>
        <a:bodyPr/>
        <a:lstStyle/>
        <a:p>
          <a:endParaRPr lang="en-US"/>
        </a:p>
      </dgm:t>
    </dgm:pt>
    <dgm:pt modelId="{35985EBF-A327-4492-B0F7-1E69B3EA1B1E}" type="sibTrans" cxnId="{6841BBF0-2BC2-4C7B-A7F9-01D39FAF5574}">
      <dgm:prSet/>
      <dgm:spPr/>
      <dgm:t>
        <a:bodyPr/>
        <a:lstStyle/>
        <a:p>
          <a:endParaRPr lang="en-US"/>
        </a:p>
      </dgm:t>
    </dgm:pt>
    <dgm:pt modelId="{527E5631-772B-487C-A7B6-A6181A55B3DC}">
      <dgm:prSet/>
      <dgm:spPr/>
      <dgm:t>
        <a:bodyPr/>
        <a:lstStyle/>
        <a:p>
          <a:r>
            <a:rPr lang="en-US"/>
            <a:t>Characterizes many of today’s documentaries</a:t>
          </a:r>
        </a:p>
      </dgm:t>
    </dgm:pt>
    <dgm:pt modelId="{CC7CCCDE-3A58-4FE2-9BBB-CAFCF690C035}" type="parTrans" cxnId="{874094D8-3286-4902-9B2A-31F872083254}">
      <dgm:prSet/>
      <dgm:spPr/>
      <dgm:t>
        <a:bodyPr/>
        <a:lstStyle/>
        <a:p>
          <a:endParaRPr lang="en-US"/>
        </a:p>
      </dgm:t>
    </dgm:pt>
    <dgm:pt modelId="{3BE9F144-F477-4AA2-995F-E5D8BBC7DD2E}" type="sibTrans" cxnId="{874094D8-3286-4902-9B2A-31F872083254}">
      <dgm:prSet/>
      <dgm:spPr/>
      <dgm:t>
        <a:bodyPr/>
        <a:lstStyle/>
        <a:p>
          <a:endParaRPr lang="en-US"/>
        </a:p>
      </dgm:t>
    </dgm:pt>
    <dgm:pt modelId="{5BA3008E-DD05-4C9F-BD29-B982D1F537E7}" type="pres">
      <dgm:prSet presAssocID="{8D550D1D-0CF5-42EF-B518-219221B1A463}" presName="linear" presStyleCnt="0">
        <dgm:presLayoutVars>
          <dgm:animLvl val="lvl"/>
          <dgm:resizeHandles val="exact"/>
        </dgm:presLayoutVars>
      </dgm:prSet>
      <dgm:spPr/>
    </dgm:pt>
    <dgm:pt modelId="{A9C9CADF-B1CB-4E2F-B8D0-93C3E433A127}" type="pres">
      <dgm:prSet presAssocID="{01B67768-257C-4D1E-880E-24B28C2823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1FC862-CC0B-4B4D-83A5-E4A5A087C7C6}" type="pres">
      <dgm:prSet presAssocID="{35985EBF-A327-4492-B0F7-1E69B3EA1B1E}" presName="spacer" presStyleCnt="0"/>
      <dgm:spPr/>
    </dgm:pt>
    <dgm:pt modelId="{EEA6C1F8-DCF6-4184-A0C2-D37B47377A8D}" type="pres">
      <dgm:prSet presAssocID="{527E5631-772B-487C-A7B6-A6181A55B3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060A2E-4A46-4EAF-A97B-44960D5ACF86}" type="presOf" srcId="{527E5631-772B-487C-A7B6-A6181A55B3DC}" destId="{EEA6C1F8-DCF6-4184-A0C2-D37B47377A8D}" srcOrd="0" destOrd="0" presId="urn:microsoft.com/office/officeart/2005/8/layout/vList2"/>
    <dgm:cxn modelId="{F9F56780-062E-4828-8FA1-B7A8DDC90F5A}" type="presOf" srcId="{01B67768-257C-4D1E-880E-24B28C28238A}" destId="{A9C9CADF-B1CB-4E2F-B8D0-93C3E433A127}" srcOrd="0" destOrd="0" presId="urn:microsoft.com/office/officeart/2005/8/layout/vList2"/>
    <dgm:cxn modelId="{2A859496-C5FE-499B-AD88-42BFB17C36F7}" type="presOf" srcId="{8D550D1D-0CF5-42EF-B518-219221B1A463}" destId="{5BA3008E-DD05-4C9F-BD29-B982D1F537E7}" srcOrd="0" destOrd="0" presId="urn:microsoft.com/office/officeart/2005/8/layout/vList2"/>
    <dgm:cxn modelId="{874094D8-3286-4902-9B2A-31F872083254}" srcId="{8D550D1D-0CF5-42EF-B518-219221B1A463}" destId="{527E5631-772B-487C-A7B6-A6181A55B3DC}" srcOrd="1" destOrd="0" parTransId="{CC7CCCDE-3A58-4FE2-9BBB-CAFCF690C035}" sibTransId="{3BE9F144-F477-4AA2-995F-E5D8BBC7DD2E}"/>
    <dgm:cxn modelId="{6841BBF0-2BC2-4C7B-A7F9-01D39FAF5574}" srcId="{8D550D1D-0CF5-42EF-B518-219221B1A463}" destId="{01B67768-257C-4D1E-880E-24B28C28238A}" srcOrd="0" destOrd="0" parTransId="{7822E308-114A-4EF2-B94D-2B61ED900F2C}" sibTransId="{35985EBF-A327-4492-B0F7-1E69B3EA1B1E}"/>
    <dgm:cxn modelId="{61DFB55E-71AB-4046-8E84-D808B23EA9D6}" type="presParOf" srcId="{5BA3008E-DD05-4C9F-BD29-B982D1F537E7}" destId="{A9C9CADF-B1CB-4E2F-B8D0-93C3E433A127}" srcOrd="0" destOrd="0" presId="urn:microsoft.com/office/officeart/2005/8/layout/vList2"/>
    <dgm:cxn modelId="{2D861B65-E49E-48C1-9459-17516ACECCAE}" type="presParOf" srcId="{5BA3008E-DD05-4C9F-BD29-B982D1F537E7}" destId="{221FC862-CC0B-4B4D-83A5-E4A5A087C7C6}" srcOrd="1" destOrd="0" presId="urn:microsoft.com/office/officeart/2005/8/layout/vList2"/>
    <dgm:cxn modelId="{1A8F98E7-EF1B-4EDA-AB04-C1B8BC171A93}" type="presParOf" srcId="{5BA3008E-DD05-4C9F-BD29-B982D1F537E7}" destId="{EEA6C1F8-DCF6-4184-A0C2-D37B47377A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5CD4-ACA1-4B47-9911-CC2C33B0077E}">
      <dsp:nvSpPr>
        <dsp:cNvPr id="0" name=""/>
        <dsp:cNvSpPr/>
      </dsp:nvSpPr>
      <dsp:spPr>
        <a:xfrm>
          <a:off x="0" y="0"/>
          <a:ext cx="10179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AEC3C-7B8B-4203-BD48-4D073FB42B65}">
      <dsp:nvSpPr>
        <dsp:cNvPr id="0" name=""/>
        <dsp:cNvSpPr/>
      </dsp:nvSpPr>
      <dsp:spPr>
        <a:xfrm>
          <a:off x="0" y="0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Expository</a:t>
          </a:r>
        </a:p>
      </dsp:txBody>
      <dsp:txXfrm>
        <a:off x="0" y="0"/>
        <a:ext cx="10179050" cy="898524"/>
      </dsp:txXfrm>
    </dsp:sp>
    <dsp:sp modelId="{BA262F6C-F8C1-4C71-91F7-0216BEECAFF7}">
      <dsp:nvSpPr>
        <dsp:cNvPr id="0" name=""/>
        <dsp:cNvSpPr/>
      </dsp:nvSpPr>
      <dsp:spPr>
        <a:xfrm>
          <a:off x="0" y="898525"/>
          <a:ext cx="10179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B2B0F-13CF-4C89-99E4-E2FFB92FEED4}">
      <dsp:nvSpPr>
        <dsp:cNvPr id="0" name=""/>
        <dsp:cNvSpPr/>
      </dsp:nvSpPr>
      <dsp:spPr>
        <a:xfrm>
          <a:off x="0" y="898524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Personal Voice</a:t>
          </a:r>
        </a:p>
      </dsp:txBody>
      <dsp:txXfrm>
        <a:off x="0" y="898524"/>
        <a:ext cx="10179050" cy="898524"/>
      </dsp:txXfrm>
    </dsp:sp>
    <dsp:sp modelId="{CA3726F9-76F6-401D-8A07-48904C350542}">
      <dsp:nvSpPr>
        <dsp:cNvPr id="0" name=""/>
        <dsp:cNvSpPr/>
      </dsp:nvSpPr>
      <dsp:spPr>
        <a:xfrm>
          <a:off x="0" y="1797050"/>
          <a:ext cx="10179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0BFEA-5846-41D4-B7DB-EA8DBDD0F404}">
      <dsp:nvSpPr>
        <dsp:cNvPr id="0" name=""/>
        <dsp:cNvSpPr/>
      </dsp:nvSpPr>
      <dsp:spPr>
        <a:xfrm>
          <a:off x="0" y="1797049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Observational/Direct Cinema/Cinema Verite</a:t>
          </a:r>
        </a:p>
      </dsp:txBody>
      <dsp:txXfrm>
        <a:off x="0" y="1797049"/>
        <a:ext cx="10179050" cy="898524"/>
      </dsp:txXfrm>
    </dsp:sp>
    <dsp:sp modelId="{94E198B9-9427-4BE3-BBC3-0F8784CD391F}">
      <dsp:nvSpPr>
        <dsp:cNvPr id="0" name=""/>
        <dsp:cNvSpPr/>
      </dsp:nvSpPr>
      <dsp:spPr>
        <a:xfrm>
          <a:off x="0" y="2695574"/>
          <a:ext cx="101790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4F115-3E1D-46FF-B4AA-D9F70AD6AE2F}">
      <dsp:nvSpPr>
        <dsp:cNvPr id="0" name=""/>
        <dsp:cNvSpPr/>
      </dsp:nvSpPr>
      <dsp:spPr>
        <a:xfrm>
          <a:off x="0" y="2695574"/>
          <a:ext cx="10179050" cy="898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Hybrid/Synthetic</a:t>
          </a:r>
        </a:p>
      </dsp:txBody>
      <dsp:txXfrm>
        <a:off x="0" y="2695574"/>
        <a:ext cx="10179050" cy="89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FD4A-91D2-4DC2-95A4-A6DE33312057}">
      <dsp:nvSpPr>
        <dsp:cNvPr id="0" name=""/>
        <dsp:cNvSpPr/>
      </dsp:nvSpPr>
      <dsp:spPr>
        <a:xfrm>
          <a:off x="0" y="83325"/>
          <a:ext cx="5994400" cy="988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Traditional</a:t>
          </a:r>
        </a:p>
      </dsp:txBody>
      <dsp:txXfrm>
        <a:off x="48262" y="131587"/>
        <a:ext cx="5897876" cy="892126"/>
      </dsp:txXfrm>
    </dsp:sp>
    <dsp:sp modelId="{8C884173-F5E8-4E45-9C1A-2D22507853EF}">
      <dsp:nvSpPr>
        <dsp:cNvPr id="0" name=""/>
        <dsp:cNvSpPr/>
      </dsp:nvSpPr>
      <dsp:spPr>
        <a:xfrm>
          <a:off x="0" y="1146855"/>
          <a:ext cx="5994400" cy="988650"/>
        </a:xfrm>
        <a:prstGeom prst="roundRect">
          <a:avLst/>
        </a:prstGeom>
        <a:solidFill>
          <a:schemeClr val="accent2">
            <a:hueOff val="-2122130"/>
            <a:satOff val="-3976"/>
            <a:lumOff val="67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Objective, expresses facts</a:t>
          </a:r>
        </a:p>
      </dsp:txBody>
      <dsp:txXfrm>
        <a:off x="48262" y="1195117"/>
        <a:ext cx="5897876" cy="892126"/>
      </dsp:txXfrm>
    </dsp:sp>
    <dsp:sp modelId="{27F8459E-77C3-46D1-AE50-57E583DF0E45}">
      <dsp:nvSpPr>
        <dsp:cNvPr id="0" name=""/>
        <dsp:cNvSpPr/>
      </dsp:nvSpPr>
      <dsp:spPr>
        <a:xfrm>
          <a:off x="0" y="2210385"/>
          <a:ext cx="5994400" cy="988650"/>
        </a:xfrm>
        <a:prstGeom prst="roundRect">
          <a:avLst/>
        </a:prstGeom>
        <a:solidFill>
          <a:schemeClr val="accent2">
            <a:hueOff val="-4244261"/>
            <a:satOff val="-7952"/>
            <a:lumOff val="13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Often includes narrator (aka-Voice of God)</a:t>
          </a:r>
        </a:p>
      </dsp:txBody>
      <dsp:txXfrm>
        <a:off x="48262" y="2258647"/>
        <a:ext cx="5897876" cy="892126"/>
      </dsp:txXfrm>
    </dsp:sp>
    <dsp:sp modelId="{F1CDF128-A203-41E6-91B6-B5E53FC980F8}">
      <dsp:nvSpPr>
        <dsp:cNvPr id="0" name=""/>
        <dsp:cNvSpPr/>
      </dsp:nvSpPr>
      <dsp:spPr>
        <a:xfrm>
          <a:off x="663580" y="3273915"/>
          <a:ext cx="4667239" cy="988650"/>
        </a:xfrm>
        <a:prstGeom prst="roundRect">
          <a:avLst/>
        </a:prstGeom>
        <a:solidFill>
          <a:schemeClr val="accent2">
            <a:hueOff val="-6366391"/>
            <a:satOff val="-11927"/>
            <a:lumOff val="2029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EX: </a:t>
          </a:r>
          <a:r>
            <a:rPr lang="en-US" sz="2600" i="1" kern="1200" dirty="0"/>
            <a:t>March of the Penguins </a:t>
          </a:r>
          <a:r>
            <a:rPr lang="en-US" sz="2600" kern="1200" dirty="0"/>
            <a:t>(Morgan Freeman) </a:t>
          </a:r>
        </a:p>
      </dsp:txBody>
      <dsp:txXfrm>
        <a:off x="711842" y="3322177"/>
        <a:ext cx="4570715" cy="892126"/>
      </dsp:txXfrm>
    </dsp:sp>
    <dsp:sp modelId="{8F8C14C7-2457-4A15-A95A-0C605274F3B6}">
      <dsp:nvSpPr>
        <dsp:cNvPr id="0" name=""/>
        <dsp:cNvSpPr/>
      </dsp:nvSpPr>
      <dsp:spPr>
        <a:xfrm>
          <a:off x="653419" y="4337445"/>
          <a:ext cx="4687560" cy="988650"/>
        </a:xfrm>
        <a:prstGeom prst="roundRect">
          <a:avLst/>
        </a:prstGeom>
        <a:solidFill>
          <a:schemeClr val="accent2">
            <a:hueOff val="-8488521"/>
            <a:satOff val="-15903"/>
            <a:lumOff val="2705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EX: </a:t>
          </a:r>
          <a:r>
            <a:rPr lang="en-US" sz="2600" i="1" kern="1200" dirty="0"/>
            <a:t>Planet Earth </a:t>
          </a:r>
          <a:r>
            <a:rPr lang="en-US" sz="2600" kern="1200" dirty="0"/>
            <a:t>(Sigourney Weaver)</a:t>
          </a:r>
        </a:p>
      </dsp:txBody>
      <dsp:txXfrm>
        <a:off x="701681" y="4385707"/>
        <a:ext cx="4591036" cy="89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FE4DD-A893-403C-B30F-6A5E526B00BC}">
      <dsp:nvSpPr>
        <dsp:cNvPr id="0" name=""/>
        <dsp:cNvSpPr/>
      </dsp:nvSpPr>
      <dsp:spPr>
        <a:xfrm>
          <a:off x="0" y="249870"/>
          <a:ext cx="5994400" cy="926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r>
            <a:rPr lang="en-US" sz="2400" kern="1200" baseline="30000" dirty="0"/>
            <a:t>st</a:t>
          </a:r>
          <a:r>
            <a:rPr lang="en-US" sz="2400" kern="1200" dirty="0"/>
            <a:t> person narrator, who either is director explaining the film or the person being filmed</a:t>
          </a:r>
        </a:p>
      </dsp:txBody>
      <dsp:txXfrm>
        <a:off x="45235" y="295105"/>
        <a:ext cx="5903930" cy="836169"/>
      </dsp:txXfrm>
    </dsp:sp>
    <dsp:sp modelId="{7E37E959-F59C-4AD8-A52D-31308C3B3953}">
      <dsp:nvSpPr>
        <dsp:cNvPr id="0" name=""/>
        <dsp:cNvSpPr/>
      </dsp:nvSpPr>
      <dsp:spPr>
        <a:xfrm>
          <a:off x="0" y="1245630"/>
          <a:ext cx="5994400" cy="926639"/>
        </a:xfrm>
        <a:prstGeom prst="roundRect">
          <a:avLst/>
        </a:prstGeom>
        <a:solidFill>
          <a:schemeClr val="accent2">
            <a:hueOff val="-2122130"/>
            <a:satOff val="-3976"/>
            <a:lumOff val="67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Involves more opinion</a:t>
          </a:r>
        </a:p>
      </dsp:txBody>
      <dsp:txXfrm>
        <a:off x="45235" y="1290865"/>
        <a:ext cx="5903930" cy="836169"/>
      </dsp:txXfrm>
    </dsp:sp>
    <dsp:sp modelId="{AC7C3E0C-7830-424B-BCD2-0650D97A886D}">
      <dsp:nvSpPr>
        <dsp:cNvPr id="0" name=""/>
        <dsp:cNvSpPr/>
      </dsp:nvSpPr>
      <dsp:spPr>
        <a:xfrm>
          <a:off x="0" y="2241390"/>
          <a:ext cx="5994400" cy="926639"/>
        </a:xfrm>
        <a:prstGeom prst="roundRect">
          <a:avLst/>
        </a:prstGeom>
        <a:solidFill>
          <a:schemeClr val="accent2">
            <a:hueOff val="-4244261"/>
            <a:satOff val="-7952"/>
            <a:lumOff val="13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Notable for intimacy/honesty</a:t>
          </a:r>
        </a:p>
      </dsp:txBody>
      <dsp:txXfrm>
        <a:off x="45235" y="2286625"/>
        <a:ext cx="5903930" cy="836169"/>
      </dsp:txXfrm>
    </dsp:sp>
    <dsp:sp modelId="{4C669C19-A74E-4528-B605-80AF18F768FE}">
      <dsp:nvSpPr>
        <dsp:cNvPr id="0" name=""/>
        <dsp:cNvSpPr/>
      </dsp:nvSpPr>
      <dsp:spPr>
        <a:xfrm>
          <a:off x="815987" y="3237150"/>
          <a:ext cx="4362424" cy="926639"/>
        </a:xfrm>
        <a:prstGeom prst="roundRect">
          <a:avLst/>
        </a:prstGeom>
        <a:solidFill>
          <a:schemeClr val="accent2">
            <a:hueOff val="-6366391"/>
            <a:satOff val="-11927"/>
            <a:lumOff val="2029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EX: </a:t>
          </a:r>
          <a:r>
            <a:rPr lang="en-US" sz="2400" i="1" kern="1200" dirty="0"/>
            <a:t>Supersize Me </a:t>
          </a:r>
          <a:r>
            <a:rPr lang="en-US" sz="2400" kern="1200" dirty="0"/>
            <a:t>(Morgan Spurlock), </a:t>
          </a:r>
          <a:r>
            <a:rPr lang="en-US" sz="2400" i="1" kern="1200" dirty="0"/>
            <a:t>Sicko</a:t>
          </a:r>
          <a:r>
            <a:rPr lang="en-US" sz="2400" kern="1200" dirty="0"/>
            <a:t> (Michael Moore)</a:t>
          </a:r>
        </a:p>
      </dsp:txBody>
      <dsp:txXfrm>
        <a:off x="861222" y="3282385"/>
        <a:ext cx="4271954" cy="836169"/>
      </dsp:txXfrm>
    </dsp:sp>
    <dsp:sp modelId="{5B19419D-EEEB-437C-B65A-223CE0A20CFC}">
      <dsp:nvSpPr>
        <dsp:cNvPr id="0" name=""/>
        <dsp:cNvSpPr/>
      </dsp:nvSpPr>
      <dsp:spPr>
        <a:xfrm>
          <a:off x="815987" y="4232910"/>
          <a:ext cx="4362424" cy="926639"/>
        </a:xfrm>
        <a:prstGeom prst="roundRect">
          <a:avLst/>
        </a:prstGeom>
        <a:solidFill>
          <a:schemeClr val="accent2">
            <a:hueOff val="-8488521"/>
            <a:satOff val="-15903"/>
            <a:lumOff val="2705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EX: </a:t>
          </a:r>
          <a:r>
            <a:rPr lang="en-US" sz="2400" i="1" kern="1200" dirty="0"/>
            <a:t>Autism is a World </a:t>
          </a:r>
          <a:r>
            <a:rPr lang="en-US" sz="2400" kern="1200" dirty="0"/>
            <a:t>(Sue Rueben)</a:t>
          </a:r>
        </a:p>
      </dsp:txBody>
      <dsp:txXfrm>
        <a:off x="861222" y="4278145"/>
        <a:ext cx="4271954" cy="836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619C6-20D4-4EEE-ACCC-08EF53AA2B91}">
      <dsp:nvSpPr>
        <dsp:cNvPr id="0" name=""/>
        <dsp:cNvSpPr/>
      </dsp:nvSpPr>
      <dsp:spPr>
        <a:xfrm>
          <a:off x="0" y="658335"/>
          <a:ext cx="5994400" cy="131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“fly on the wall” approach to capture action as it happens, with minimal crew interference</a:t>
          </a:r>
        </a:p>
      </dsp:txBody>
      <dsp:txXfrm>
        <a:off x="64254" y="722589"/>
        <a:ext cx="5865892" cy="1187742"/>
      </dsp:txXfrm>
    </dsp:sp>
    <dsp:sp modelId="{B28B1B25-98E5-4A0E-A1A0-439D69255CFB}">
      <dsp:nvSpPr>
        <dsp:cNvPr id="0" name=""/>
        <dsp:cNvSpPr/>
      </dsp:nvSpPr>
      <dsp:spPr>
        <a:xfrm>
          <a:off x="0" y="2046585"/>
          <a:ext cx="5994400" cy="1316250"/>
        </a:xfrm>
        <a:prstGeom prst="roundRect">
          <a:avLst/>
        </a:prstGeom>
        <a:solidFill>
          <a:schemeClr val="accent2">
            <a:hueOff val="-4244261"/>
            <a:satOff val="-7952"/>
            <a:lumOff val="13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Sometimes subjects being filmed are aware of camera’s presence and speak directly to it (sometimes in interview form)</a:t>
          </a:r>
        </a:p>
      </dsp:txBody>
      <dsp:txXfrm>
        <a:off x="64254" y="2110839"/>
        <a:ext cx="5865892" cy="1187742"/>
      </dsp:txXfrm>
    </dsp:sp>
    <dsp:sp modelId="{E710E9E6-6BE2-445A-82CD-D9E37E64D811}">
      <dsp:nvSpPr>
        <dsp:cNvPr id="0" name=""/>
        <dsp:cNvSpPr/>
      </dsp:nvSpPr>
      <dsp:spPr>
        <a:xfrm>
          <a:off x="0" y="3434835"/>
          <a:ext cx="5994400" cy="1316250"/>
        </a:xfrm>
        <a:prstGeom prst="roundRect">
          <a:avLst/>
        </a:prstGeom>
        <a:solidFill>
          <a:schemeClr val="accent2">
            <a:hueOff val="-8488521"/>
            <a:satOff val="-15903"/>
            <a:lumOff val="2705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EX: </a:t>
          </a:r>
          <a:r>
            <a:rPr lang="en-US" sz="2500" i="1" kern="1200"/>
            <a:t>John and Kate Plus Eight, Big Brother, Lady Gaga-Five Foot Two</a:t>
          </a:r>
          <a:endParaRPr lang="en-US" sz="2500" kern="1200"/>
        </a:p>
      </dsp:txBody>
      <dsp:txXfrm>
        <a:off x="64254" y="3499089"/>
        <a:ext cx="5865892" cy="1187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9CADF-B1CB-4E2F-B8D0-93C3E433A127}">
      <dsp:nvSpPr>
        <dsp:cNvPr id="0" name=""/>
        <dsp:cNvSpPr/>
      </dsp:nvSpPr>
      <dsp:spPr>
        <a:xfrm>
          <a:off x="0" y="210"/>
          <a:ext cx="5994400" cy="2632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Mix of modes</a:t>
          </a:r>
        </a:p>
      </dsp:txBody>
      <dsp:txXfrm>
        <a:off x="128508" y="128718"/>
        <a:ext cx="5737384" cy="2375484"/>
      </dsp:txXfrm>
    </dsp:sp>
    <dsp:sp modelId="{EEA6C1F8-DCF6-4184-A0C2-D37B47377A8D}">
      <dsp:nvSpPr>
        <dsp:cNvPr id="0" name=""/>
        <dsp:cNvSpPr/>
      </dsp:nvSpPr>
      <dsp:spPr>
        <a:xfrm>
          <a:off x="0" y="2776710"/>
          <a:ext cx="5994400" cy="2632500"/>
        </a:xfrm>
        <a:prstGeom prst="roundRect">
          <a:avLst/>
        </a:prstGeom>
        <a:solidFill>
          <a:schemeClr val="accent2">
            <a:hueOff val="-8488521"/>
            <a:satOff val="-15903"/>
            <a:lumOff val="2705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Characterizes many of today’s documentaries</a:t>
          </a:r>
        </a:p>
      </dsp:txBody>
      <dsp:txXfrm>
        <a:off x="128508" y="2905218"/>
        <a:ext cx="5737384" cy="237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D03EF74-60CA-4541-B461-58FC381A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901" y="3741641"/>
            <a:ext cx="10134198" cy="1857901"/>
          </a:xfrm>
        </p:spPr>
        <p:txBody>
          <a:bodyPr anchor="t">
            <a:normAutofit/>
          </a:bodyPr>
          <a:lstStyle/>
          <a:p>
            <a:r>
              <a:rPr lang="en-US" sz="7200"/>
              <a:t>documentary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314" y="5715000"/>
            <a:ext cx="8045373" cy="660679"/>
          </a:xfrm>
        </p:spPr>
        <p:txBody>
          <a:bodyPr>
            <a:normAutofit/>
          </a:bodyPr>
          <a:lstStyle/>
          <a:p>
            <a:r>
              <a:rPr lang="en-US" sz="2800" dirty="0"/>
              <a:t>History and modes</a:t>
            </a:r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BEC0922B-4962-4510-9EB8-809BE7591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8" name="Graphic 17" descr="Video camera">
            <a:extLst>
              <a:ext uri="{FF2B5EF4-FFF2-40B4-BE49-F238E27FC236}">
                <a16:creationId xmlns:a16="http://schemas.microsoft.com/office/drawing/2014/main" id="{FCBEB927-8554-4CE5-91AF-F4D99E2A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2271" y="941544"/>
            <a:ext cx="2487458" cy="24874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8C5376-1508-4BE8-B17D-4E7F8CA8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58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A5CDB51D-EC64-486F-ACD6-BC2CDA8AA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608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Early documentary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1345324"/>
            <a:ext cx="6015897" cy="522364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Lumiere Brothers and their “Actualities,” like </a:t>
            </a:r>
            <a:r>
              <a:rPr lang="en-US" sz="2800" i="1" dirty="0"/>
              <a:t>Exiting the Factory</a:t>
            </a:r>
          </a:p>
          <a:p>
            <a:r>
              <a:rPr lang="en-US" sz="2800" dirty="0"/>
              <a:t>1920s: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800" i="1" dirty="0" err="1"/>
              <a:t>Nanoook</a:t>
            </a:r>
            <a:r>
              <a:rPr lang="en-US" sz="2800" i="1" dirty="0"/>
              <a:t> of the North </a:t>
            </a:r>
            <a:r>
              <a:rPr lang="en-US" sz="2800" dirty="0"/>
              <a:t>(1922):  included typical film elements like close ups, parallel editing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Also worked with re-enactments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800" dirty="0"/>
              <a:t>Newsreels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en-US" sz="2800" dirty="0"/>
              <a:t>Propaganda (esp. in USSR-films shown on trains to highlight benefits of the Bolshevik Revolution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5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hone&#10;&#10;Description automatically generated">
            <a:extLst>
              <a:ext uri="{FF2B5EF4-FFF2-40B4-BE49-F238E27FC236}">
                <a16:creationId xmlns:a16="http://schemas.microsoft.com/office/drawing/2014/main" id="{213BC552-D153-4623-BCD0-3E9DB1049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3" r="9828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1930</a:t>
            </a:r>
            <a:r>
              <a:rPr lang="en-US"/>
              <a:t>s</a:t>
            </a:r>
            <a:r>
              <a:rPr lang="en-US" dirty="0"/>
              <a:t> and 1940</a:t>
            </a:r>
            <a:r>
              <a:rPr lang="en-US"/>
              <a:t>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06" y="1389893"/>
            <a:ext cx="6015897" cy="3593591"/>
          </a:xfrm>
        </p:spPr>
        <p:txBody>
          <a:bodyPr>
            <a:noAutofit/>
          </a:bodyPr>
          <a:lstStyle/>
          <a:p>
            <a:r>
              <a:rPr lang="en-US" sz="2800" dirty="0"/>
              <a:t>Filmmaker John Grierson said that film should be a “hammer, not a mirror”</a:t>
            </a:r>
          </a:p>
          <a:p>
            <a:r>
              <a:rPr lang="en-US" sz="2800" dirty="0"/>
              <a:t>Many focused on social issues and subjective films</a:t>
            </a:r>
          </a:p>
          <a:p>
            <a:r>
              <a:rPr lang="en-US" sz="2800" dirty="0"/>
              <a:t>Used for war effort</a:t>
            </a:r>
          </a:p>
          <a:p>
            <a:r>
              <a:rPr lang="en-US" sz="2800" dirty="0"/>
              <a:t>Germany:  </a:t>
            </a:r>
            <a:r>
              <a:rPr lang="en-US" sz="2800" i="1" dirty="0"/>
              <a:t>Triumph of the Will </a:t>
            </a:r>
            <a:r>
              <a:rPr lang="en-US" sz="2800" dirty="0"/>
              <a:t>(at Nuremberg rally)</a:t>
            </a:r>
          </a:p>
          <a:p>
            <a:r>
              <a:rPr lang="en-US" sz="2800" dirty="0"/>
              <a:t>US:  Frank Capra’s “Why We Fight” series (WWII)</a:t>
            </a:r>
          </a:p>
        </p:txBody>
      </p:sp>
    </p:spTree>
    <p:extLst>
      <p:ext uri="{BB962C8B-B14F-4D97-AF65-F5344CB8AC3E}">
        <p14:creationId xmlns:p14="http://schemas.microsoft.com/office/powerpoint/2010/main" val="379736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>
            <a:normAutofit/>
          </a:bodyPr>
          <a:lstStyle/>
          <a:p>
            <a:r>
              <a:rPr lang="en-US" dirty="0"/>
              <a:t>195os to PRESENT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1148080"/>
            <a:ext cx="5899913" cy="562864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50s to 70s: </a:t>
            </a:r>
          </a:p>
          <a:p>
            <a:pPr marL="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“fly on the wall” approach</a:t>
            </a:r>
          </a:p>
          <a:p>
            <a:pPr marL="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“cinema </a:t>
            </a:r>
            <a:r>
              <a:rPr lang="en-US" sz="2500" dirty="0" err="1"/>
              <a:t>verite</a:t>
            </a:r>
            <a:r>
              <a:rPr lang="en-US" sz="2500" dirty="0"/>
              <a:t>” or “cinema truth” came into being in which filmmaker or cameraman sometimes was a   participant in the film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80s to present</a:t>
            </a:r>
          </a:p>
          <a:p>
            <a:pPr marL="511175" indent="-282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First person documentaries</a:t>
            </a:r>
          </a:p>
          <a:p>
            <a:pPr marL="511175" indent="-282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Film essays that told very personal stories</a:t>
            </a:r>
          </a:p>
          <a:p>
            <a:pPr marL="511175" indent="-282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Cable: Ken Burns for PBS, </a:t>
            </a:r>
            <a:r>
              <a:rPr lang="en-US" sz="2500" i="1" dirty="0"/>
              <a:t>Planet Earth </a:t>
            </a:r>
            <a:r>
              <a:rPr lang="en-US" sz="2500" dirty="0"/>
              <a:t>for BBC</a:t>
            </a:r>
          </a:p>
          <a:p>
            <a:pPr marL="511175" indent="-28257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500" dirty="0"/>
              <a:t>Online:  YouTube, </a:t>
            </a:r>
            <a:r>
              <a:rPr lang="en-US" sz="2500" dirty="0" err="1"/>
              <a:t>Tik</a:t>
            </a:r>
            <a:r>
              <a:rPr lang="en-US" sz="2500" dirty="0"/>
              <a:t> </a:t>
            </a:r>
            <a:r>
              <a:rPr lang="en-US" sz="2500" dirty="0" err="1"/>
              <a:t>Tok</a:t>
            </a:r>
            <a:r>
              <a:rPr lang="en-US" sz="2500" dirty="0" err="1">
                <a:sym typeface="Wingdings" panose="05000000000000000000" pitchFamily="2" charset="2"/>
              </a:rPr>
              <a:t>do</a:t>
            </a:r>
            <a:r>
              <a:rPr lang="en-US" sz="2500" dirty="0">
                <a:sym typeface="Wingdings" panose="05000000000000000000" pitchFamily="2" charset="2"/>
              </a:rPr>
              <a:t> they count???</a:t>
            </a:r>
            <a:endParaRPr lang="en-US" sz="2500" dirty="0"/>
          </a:p>
          <a:p>
            <a:pPr marL="0" indent="0">
              <a:lnSpc>
                <a:spcPct val="100000"/>
              </a:lnSpc>
              <a:buNone/>
            </a:pPr>
            <a:endParaRPr lang="en-US" sz="1700" dirty="0"/>
          </a:p>
        </p:txBody>
      </p:sp>
      <p:pic>
        <p:nvPicPr>
          <p:cNvPr id="9" name="Picture 8" descr="A picture containing grass, photo, sheep, large&#10;&#10;Description automatically generated">
            <a:extLst>
              <a:ext uri="{FF2B5EF4-FFF2-40B4-BE49-F238E27FC236}">
                <a16:creationId xmlns:a16="http://schemas.microsoft.com/office/drawing/2014/main" id="{D8C1B93A-2039-4879-9A69-1D7B7946C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22" r="-1" b="22059"/>
          <a:stretch/>
        </p:blipFill>
        <p:spPr>
          <a:xfrm>
            <a:off x="6664966" y="-1"/>
            <a:ext cx="5527033" cy="3437260"/>
          </a:xfrm>
          <a:custGeom>
            <a:avLst/>
            <a:gdLst>
              <a:gd name="connsiteX0" fmla="*/ 0 w 5527033"/>
              <a:gd name="connsiteY0" fmla="*/ 0 h 3437260"/>
              <a:gd name="connsiteX1" fmla="*/ 5527033 w 5527033"/>
              <a:gd name="connsiteY1" fmla="*/ 0 h 3437260"/>
              <a:gd name="connsiteX2" fmla="*/ 5527033 w 5527033"/>
              <a:gd name="connsiteY2" fmla="*/ 3437260 h 3437260"/>
              <a:gd name="connsiteX3" fmla="*/ 244986 w 5527033"/>
              <a:gd name="connsiteY3" fmla="*/ 3437260 h 3437260"/>
              <a:gd name="connsiteX4" fmla="*/ 244512 w 5527033"/>
              <a:gd name="connsiteY4" fmla="*/ 3427413 h 3437260"/>
              <a:gd name="connsiteX5" fmla="*/ 247871 w 5527033"/>
              <a:gd name="connsiteY5" fmla="*/ 3360738 h 3437260"/>
              <a:gd name="connsiteX6" fmla="*/ 256270 w 5527033"/>
              <a:gd name="connsiteY6" fmla="*/ 3300413 h 3437260"/>
              <a:gd name="connsiteX7" fmla="*/ 268027 w 5527033"/>
              <a:gd name="connsiteY7" fmla="*/ 3248026 h 3437260"/>
              <a:gd name="connsiteX8" fmla="*/ 283144 w 5527033"/>
              <a:gd name="connsiteY8" fmla="*/ 3201988 h 3437260"/>
              <a:gd name="connsiteX9" fmla="*/ 299939 w 5527033"/>
              <a:gd name="connsiteY9" fmla="*/ 3160713 h 3437260"/>
              <a:gd name="connsiteX10" fmla="*/ 320095 w 5527033"/>
              <a:gd name="connsiteY10" fmla="*/ 3121026 h 3437260"/>
              <a:gd name="connsiteX11" fmla="*/ 340250 w 5527033"/>
              <a:gd name="connsiteY11" fmla="*/ 3084513 h 3437260"/>
              <a:gd name="connsiteX12" fmla="*/ 360405 w 5527033"/>
              <a:gd name="connsiteY12" fmla="*/ 3046413 h 3437260"/>
              <a:gd name="connsiteX13" fmla="*/ 378880 w 5527033"/>
              <a:gd name="connsiteY13" fmla="*/ 3009901 h 3437260"/>
              <a:gd name="connsiteX14" fmla="*/ 397356 w 5527033"/>
              <a:gd name="connsiteY14" fmla="*/ 2967038 h 3437260"/>
              <a:gd name="connsiteX15" fmla="*/ 412472 w 5527033"/>
              <a:gd name="connsiteY15" fmla="*/ 2922588 h 3437260"/>
              <a:gd name="connsiteX16" fmla="*/ 422550 w 5527033"/>
              <a:gd name="connsiteY16" fmla="*/ 2868613 h 3437260"/>
              <a:gd name="connsiteX17" fmla="*/ 432627 w 5527033"/>
              <a:gd name="connsiteY17" fmla="*/ 2809876 h 3437260"/>
              <a:gd name="connsiteX18" fmla="*/ 434307 w 5527033"/>
              <a:gd name="connsiteY18" fmla="*/ 2741613 h 3437260"/>
              <a:gd name="connsiteX19" fmla="*/ 432627 w 5527033"/>
              <a:gd name="connsiteY19" fmla="*/ 2671763 h 3437260"/>
              <a:gd name="connsiteX20" fmla="*/ 422550 w 5527033"/>
              <a:gd name="connsiteY20" fmla="*/ 2613026 h 3437260"/>
              <a:gd name="connsiteX21" fmla="*/ 412472 w 5527033"/>
              <a:gd name="connsiteY21" fmla="*/ 2560638 h 3437260"/>
              <a:gd name="connsiteX22" fmla="*/ 397356 w 5527033"/>
              <a:gd name="connsiteY22" fmla="*/ 2513013 h 3437260"/>
              <a:gd name="connsiteX23" fmla="*/ 378880 w 5527033"/>
              <a:gd name="connsiteY23" fmla="*/ 2471738 h 3437260"/>
              <a:gd name="connsiteX24" fmla="*/ 360405 w 5527033"/>
              <a:gd name="connsiteY24" fmla="*/ 2433638 h 3437260"/>
              <a:gd name="connsiteX25" fmla="*/ 340250 w 5527033"/>
              <a:gd name="connsiteY25" fmla="*/ 2395538 h 3437260"/>
              <a:gd name="connsiteX26" fmla="*/ 320095 w 5527033"/>
              <a:gd name="connsiteY26" fmla="*/ 2359026 h 3437260"/>
              <a:gd name="connsiteX27" fmla="*/ 299939 w 5527033"/>
              <a:gd name="connsiteY27" fmla="*/ 2319338 h 3437260"/>
              <a:gd name="connsiteX28" fmla="*/ 283144 w 5527033"/>
              <a:gd name="connsiteY28" fmla="*/ 2278063 h 3437260"/>
              <a:gd name="connsiteX29" fmla="*/ 268027 w 5527033"/>
              <a:gd name="connsiteY29" fmla="*/ 2232026 h 3437260"/>
              <a:gd name="connsiteX30" fmla="*/ 256270 w 5527033"/>
              <a:gd name="connsiteY30" fmla="*/ 2179638 h 3437260"/>
              <a:gd name="connsiteX31" fmla="*/ 247871 w 5527033"/>
              <a:gd name="connsiteY31" fmla="*/ 2119313 h 3437260"/>
              <a:gd name="connsiteX32" fmla="*/ 244512 w 5527033"/>
              <a:gd name="connsiteY32" fmla="*/ 2051051 h 3437260"/>
              <a:gd name="connsiteX33" fmla="*/ 247871 w 5527033"/>
              <a:gd name="connsiteY33" fmla="*/ 1982788 h 3437260"/>
              <a:gd name="connsiteX34" fmla="*/ 256270 w 5527033"/>
              <a:gd name="connsiteY34" fmla="*/ 1922463 h 3437260"/>
              <a:gd name="connsiteX35" fmla="*/ 268027 w 5527033"/>
              <a:gd name="connsiteY35" fmla="*/ 1870076 h 3437260"/>
              <a:gd name="connsiteX36" fmla="*/ 283144 w 5527033"/>
              <a:gd name="connsiteY36" fmla="*/ 1824038 h 3437260"/>
              <a:gd name="connsiteX37" fmla="*/ 299939 w 5527033"/>
              <a:gd name="connsiteY37" fmla="*/ 1782763 h 3437260"/>
              <a:gd name="connsiteX38" fmla="*/ 320095 w 5527033"/>
              <a:gd name="connsiteY38" fmla="*/ 1743076 h 3437260"/>
              <a:gd name="connsiteX39" fmla="*/ 340250 w 5527033"/>
              <a:gd name="connsiteY39" fmla="*/ 1708151 h 3437260"/>
              <a:gd name="connsiteX40" fmla="*/ 360405 w 5527033"/>
              <a:gd name="connsiteY40" fmla="*/ 1671638 h 3437260"/>
              <a:gd name="connsiteX41" fmla="*/ 378880 w 5527033"/>
              <a:gd name="connsiteY41" fmla="*/ 1631951 h 3437260"/>
              <a:gd name="connsiteX42" fmla="*/ 397356 w 5527033"/>
              <a:gd name="connsiteY42" fmla="*/ 1589088 h 3437260"/>
              <a:gd name="connsiteX43" fmla="*/ 412472 w 5527033"/>
              <a:gd name="connsiteY43" fmla="*/ 1544638 h 3437260"/>
              <a:gd name="connsiteX44" fmla="*/ 422550 w 5527033"/>
              <a:gd name="connsiteY44" fmla="*/ 1492251 h 3437260"/>
              <a:gd name="connsiteX45" fmla="*/ 432627 w 5527033"/>
              <a:gd name="connsiteY45" fmla="*/ 1431926 h 3437260"/>
              <a:gd name="connsiteX46" fmla="*/ 434307 w 5527033"/>
              <a:gd name="connsiteY46" fmla="*/ 1363663 h 3437260"/>
              <a:gd name="connsiteX47" fmla="*/ 432627 w 5527033"/>
              <a:gd name="connsiteY47" fmla="*/ 1295401 h 3437260"/>
              <a:gd name="connsiteX48" fmla="*/ 422550 w 5527033"/>
              <a:gd name="connsiteY48" fmla="*/ 1235076 h 3437260"/>
              <a:gd name="connsiteX49" fmla="*/ 412472 w 5527033"/>
              <a:gd name="connsiteY49" fmla="*/ 1182688 h 3437260"/>
              <a:gd name="connsiteX50" fmla="*/ 397356 w 5527033"/>
              <a:gd name="connsiteY50" fmla="*/ 1136651 h 3437260"/>
              <a:gd name="connsiteX51" fmla="*/ 378880 w 5527033"/>
              <a:gd name="connsiteY51" fmla="*/ 1095376 h 3437260"/>
              <a:gd name="connsiteX52" fmla="*/ 360405 w 5527033"/>
              <a:gd name="connsiteY52" fmla="*/ 1055688 h 3437260"/>
              <a:gd name="connsiteX53" fmla="*/ 340250 w 5527033"/>
              <a:gd name="connsiteY53" fmla="*/ 1017588 h 3437260"/>
              <a:gd name="connsiteX54" fmla="*/ 320095 w 5527033"/>
              <a:gd name="connsiteY54" fmla="*/ 981076 h 3437260"/>
              <a:gd name="connsiteX55" fmla="*/ 299939 w 5527033"/>
              <a:gd name="connsiteY55" fmla="*/ 942976 h 3437260"/>
              <a:gd name="connsiteX56" fmla="*/ 283144 w 5527033"/>
              <a:gd name="connsiteY56" fmla="*/ 901701 h 3437260"/>
              <a:gd name="connsiteX57" fmla="*/ 268027 w 5527033"/>
              <a:gd name="connsiteY57" fmla="*/ 854076 h 3437260"/>
              <a:gd name="connsiteX58" fmla="*/ 256270 w 5527033"/>
              <a:gd name="connsiteY58" fmla="*/ 801688 h 3437260"/>
              <a:gd name="connsiteX59" fmla="*/ 247871 w 5527033"/>
              <a:gd name="connsiteY59" fmla="*/ 744538 h 3437260"/>
              <a:gd name="connsiteX60" fmla="*/ 244512 w 5527033"/>
              <a:gd name="connsiteY60" fmla="*/ 673101 h 3437260"/>
              <a:gd name="connsiteX61" fmla="*/ 247871 w 5527033"/>
              <a:gd name="connsiteY61" fmla="*/ 606426 h 3437260"/>
              <a:gd name="connsiteX62" fmla="*/ 256270 w 5527033"/>
              <a:gd name="connsiteY62" fmla="*/ 546101 h 3437260"/>
              <a:gd name="connsiteX63" fmla="*/ 268027 w 5527033"/>
              <a:gd name="connsiteY63" fmla="*/ 496888 h 3437260"/>
              <a:gd name="connsiteX64" fmla="*/ 283144 w 5527033"/>
              <a:gd name="connsiteY64" fmla="*/ 450851 h 3437260"/>
              <a:gd name="connsiteX65" fmla="*/ 299939 w 5527033"/>
              <a:gd name="connsiteY65" fmla="*/ 409576 h 3437260"/>
              <a:gd name="connsiteX66" fmla="*/ 318415 w 5527033"/>
              <a:gd name="connsiteY66" fmla="*/ 369888 h 3437260"/>
              <a:gd name="connsiteX67" fmla="*/ 336891 w 5527033"/>
              <a:gd name="connsiteY67" fmla="*/ 334963 h 3437260"/>
              <a:gd name="connsiteX68" fmla="*/ 357046 w 5527033"/>
              <a:gd name="connsiteY68" fmla="*/ 296863 h 3437260"/>
              <a:gd name="connsiteX69" fmla="*/ 377201 w 5527033"/>
              <a:gd name="connsiteY69" fmla="*/ 260351 h 3437260"/>
              <a:gd name="connsiteX70" fmla="*/ 393997 w 5527033"/>
              <a:gd name="connsiteY70" fmla="*/ 217488 h 3437260"/>
              <a:gd name="connsiteX71" fmla="*/ 410793 w 5527033"/>
              <a:gd name="connsiteY71" fmla="*/ 174626 h 3437260"/>
              <a:gd name="connsiteX72" fmla="*/ 420870 w 5527033"/>
              <a:gd name="connsiteY72" fmla="*/ 122238 h 3437260"/>
              <a:gd name="connsiteX73" fmla="*/ 429268 w 5527033"/>
              <a:gd name="connsiteY73" fmla="*/ 66676 h 3437260"/>
              <a:gd name="connsiteX74" fmla="*/ 434307 w 5527033"/>
              <a:gd name="connsiteY74" fmla="*/ 1 h 3437260"/>
              <a:gd name="connsiteX75" fmla="*/ 0 w 5527033"/>
              <a:gd name="connsiteY75" fmla="*/ 1 h 34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527033" h="3437260">
                <a:moveTo>
                  <a:pt x="0" y="0"/>
                </a:moveTo>
                <a:lnTo>
                  <a:pt x="5527033" y="0"/>
                </a:lnTo>
                <a:lnTo>
                  <a:pt x="5527033" y="3437260"/>
                </a:lnTo>
                <a:lnTo>
                  <a:pt x="244986" y="3437260"/>
                </a:lnTo>
                <a:lnTo>
                  <a:pt x="244512" y="3427413"/>
                </a:lnTo>
                <a:lnTo>
                  <a:pt x="247871" y="3360738"/>
                </a:lnTo>
                <a:lnTo>
                  <a:pt x="256270" y="3300413"/>
                </a:lnTo>
                <a:lnTo>
                  <a:pt x="268027" y="3248026"/>
                </a:lnTo>
                <a:lnTo>
                  <a:pt x="283144" y="3201988"/>
                </a:lnTo>
                <a:lnTo>
                  <a:pt x="299939" y="3160713"/>
                </a:lnTo>
                <a:lnTo>
                  <a:pt x="320095" y="3121026"/>
                </a:lnTo>
                <a:lnTo>
                  <a:pt x="340250" y="3084513"/>
                </a:lnTo>
                <a:lnTo>
                  <a:pt x="360405" y="3046413"/>
                </a:lnTo>
                <a:lnTo>
                  <a:pt x="378880" y="3009901"/>
                </a:lnTo>
                <a:lnTo>
                  <a:pt x="397356" y="2967038"/>
                </a:lnTo>
                <a:lnTo>
                  <a:pt x="412472" y="2922588"/>
                </a:lnTo>
                <a:lnTo>
                  <a:pt x="422550" y="2868613"/>
                </a:lnTo>
                <a:lnTo>
                  <a:pt x="432627" y="2809876"/>
                </a:lnTo>
                <a:lnTo>
                  <a:pt x="434307" y="2741613"/>
                </a:lnTo>
                <a:lnTo>
                  <a:pt x="432627" y="2671763"/>
                </a:lnTo>
                <a:lnTo>
                  <a:pt x="422550" y="2613026"/>
                </a:lnTo>
                <a:lnTo>
                  <a:pt x="412472" y="2560638"/>
                </a:lnTo>
                <a:lnTo>
                  <a:pt x="397356" y="2513013"/>
                </a:lnTo>
                <a:lnTo>
                  <a:pt x="378880" y="2471738"/>
                </a:lnTo>
                <a:lnTo>
                  <a:pt x="360405" y="2433638"/>
                </a:lnTo>
                <a:lnTo>
                  <a:pt x="340250" y="2395538"/>
                </a:lnTo>
                <a:lnTo>
                  <a:pt x="320095" y="2359026"/>
                </a:lnTo>
                <a:lnTo>
                  <a:pt x="299939" y="2319338"/>
                </a:lnTo>
                <a:lnTo>
                  <a:pt x="283144" y="2278063"/>
                </a:lnTo>
                <a:lnTo>
                  <a:pt x="268027" y="2232026"/>
                </a:lnTo>
                <a:lnTo>
                  <a:pt x="256270" y="2179638"/>
                </a:lnTo>
                <a:lnTo>
                  <a:pt x="247871" y="2119313"/>
                </a:lnTo>
                <a:lnTo>
                  <a:pt x="244512" y="2051051"/>
                </a:lnTo>
                <a:lnTo>
                  <a:pt x="247871" y="1982788"/>
                </a:lnTo>
                <a:lnTo>
                  <a:pt x="256270" y="1922463"/>
                </a:lnTo>
                <a:lnTo>
                  <a:pt x="268027" y="1870076"/>
                </a:lnTo>
                <a:lnTo>
                  <a:pt x="283144" y="1824038"/>
                </a:lnTo>
                <a:lnTo>
                  <a:pt x="299939" y="1782763"/>
                </a:lnTo>
                <a:lnTo>
                  <a:pt x="320095" y="1743076"/>
                </a:lnTo>
                <a:lnTo>
                  <a:pt x="340250" y="1708151"/>
                </a:lnTo>
                <a:lnTo>
                  <a:pt x="360405" y="1671638"/>
                </a:lnTo>
                <a:lnTo>
                  <a:pt x="378880" y="1631951"/>
                </a:lnTo>
                <a:lnTo>
                  <a:pt x="397356" y="1589088"/>
                </a:lnTo>
                <a:lnTo>
                  <a:pt x="412472" y="1544638"/>
                </a:lnTo>
                <a:lnTo>
                  <a:pt x="422550" y="1492251"/>
                </a:lnTo>
                <a:lnTo>
                  <a:pt x="432627" y="1431926"/>
                </a:lnTo>
                <a:lnTo>
                  <a:pt x="434307" y="1363663"/>
                </a:lnTo>
                <a:lnTo>
                  <a:pt x="432627" y="1295401"/>
                </a:lnTo>
                <a:lnTo>
                  <a:pt x="422550" y="1235076"/>
                </a:lnTo>
                <a:lnTo>
                  <a:pt x="412472" y="1182688"/>
                </a:lnTo>
                <a:lnTo>
                  <a:pt x="397356" y="1136651"/>
                </a:lnTo>
                <a:lnTo>
                  <a:pt x="378880" y="1095376"/>
                </a:lnTo>
                <a:lnTo>
                  <a:pt x="360405" y="1055688"/>
                </a:lnTo>
                <a:lnTo>
                  <a:pt x="340250" y="1017588"/>
                </a:lnTo>
                <a:lnTo>
                  <a:pt x="320095" y="981076"/>
                </a:lnTo>
                <a:lnTo>
                  <a:pt x="299939" y="942976"/>
                </a:lnTo>
                <a:lnTo>
                  <a:pt x="283144" y="901701"/>
                </a:lnTo>
                <a:lnTo>
                  <a:pt x="268027" y="854076"/>
                </a:lnTo>
                <a:lnTo>
                  <a:pt x="256270" y="801688"/>
                </a:lnTo>
                <a:lnTo>
                  <a:pt x="247871" y="744538"/>
                </a:lnTo>
                <a:lnTo>
                  <a:pt x="244512" y="673101"/>
                </a:lnTo>
                <a:lnTo>
                  <a:pt x="247871" y="606426"/>
                </a:lnTo>
                <a:lnTo>
                  <a:pt x="256270" y="546101"/>
                </a:lnTo>
                <a:lnTo>
                  <a:pt x="268027" y="496888"/>
                </a:lnTo>
                <a:lnTo>
                  <a:pt x="283144" y="450851"/>
                </a:lnTo>
                <a:lnTo>
                  <a:pt x="299939" y="409576"/>
                </a:lnTo>
                <a:lnTo>
                  <a:pt x="318415" y="369888"/>
                </a:lnTo>
                <a:lnTo>
                  <a:pt x="336891" y="334963"/>
                </a:lnTo>
                <a:lnTo>
                  <a:pt x="357046" y="296863"/>
                </a:lnTo>
                <a:lnTo>
                  <a:pt x="377201" y="260351"/>
                </a:lnTo>
                <a:lnTo>
                  <a:pt x="393997" y="217488"/>
                </a:lnTo>
                <a:lnTo>
                  <a:pt x="410793" y="174626"/>
                </a:lnTo>
                <a:lnTo>
                  <a:pt x="420870" y="122238"/>
                </a:lnTo>
                <a:lnTo>
                  <a:pt x="429268" y="66676"/>
                </a:lnTo>
                <a:lnTo>
                  <a:pt x="434307" y="1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185571-7E01-4984-9DF0-A091B1ED9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2" r="29585" b="-1"/>
          <a:stretch/>
        </p:blipFill>
        <p:spPr>
          <a:xfrm>
            <a:off x="9544643" y="3437274"/>
            <a:ext cx="2647358" cy="3420726"/>
          </a:xfrm>
          <a:prstGeom prst="rect">
            <a:avLst/>
          </a:pr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C4C1EFB-2B9A-4A72-963C-68F34A3B3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13355"/>
          <a:stretch/>
        </p:blipFill>
        <p:spPr>
          <a:xfrm>
            <a:off x="6909477" y="3437259"/>
            <a:ext cx="2635165" cy="3420726"/>
          </a:xfrm>
          <a:custGeom>
            <a:avLst/>
            <a:gdLst>
              <a:gd name="connsiteX0" fmla="*/ 474 w 2635165"/>
              <a:gd name="connsiteY0" fmla="*/ 0 h 3420726"/>
              <a:gd name="connsiteX1" fmla="*/ 2635165 w 2635165"/>
              <a:gd name="connsiteY1" fmla="*/ 0 h 3420726"/>
              <a:gd name="connsiteX2" fmla="*/ 2635165 w 2635165"/>
              <a:gd name="connsiteY2" fmla="*/ 3420726 h 3420726"/>
              <a:gd name="connsiteX3" fmla="*/ 189794 w 2635165"/>
              <a:gd name="connsiteY3" fmla="*/ 3420726 h 3420726"/>
              <a:gd name="connsiteX4" fmla="*/ 184756 w 2635165"/>
              <a:gd name="connsiteY4" fmla="*/ 3354066 h 3420726"/>
              <a:gd name="connsiteX5" fmla="*/ 176358 w 2635165"/>
              <a:gd name="connsiteY5" fmla="*/ 3298503 h 3420726"/>
              <a:gd name="connsiteX6" fmla="*/ 166281 w 2635165"/>
              <a:gd name="connsiteY6" fmla="*/ 3246116 h 3420726"/>
              <a:gd name="connsiteX7" fmla="*/ 149485 w 2635165"/>
              <a:gd name="connsiteY7" fmla="*/ 3203253 h 3420726"/>
              <a:gd name="connsiteX8" fmla="*/ 132689 w 2635165"/>
              <a:gd name="connsiteY8" fmla="*/ 3160391 h 3420726"/>
              <a:gd name="connsiteX9" fmla="*/ 112534 w 2635165"/>
              <a:gd name="connsiteY9" fmla="*/ 3123878 h 3420726"/>
              <a:gd name="connsiteX10" fmla="*/ 92379 w 2635165"/>
              <a:gd name="connsiteY10" fmla="*/ 3085778 h 3420726"/>
              <a:gd name="connsiteX11" fmla="*/ 73903 w 2635165"/>
              <a:gd name="connsiteY11" fmla="*/ 3050853 h 3420726"/>
              <a:gd name="connsiteX12" fmla="*/ 55427 w 2635165"/>
              <a:gd name="connsiteY12" fmla="*/ 3011166 h 3420726"/>
              <a:gd name="connsiteX13" fmla="*/ 38632 w 2635165"/>
              <a:gd name="connsiteY13" fmla="*/ 2969891 h 3420726"/>
              <a:gd name="connsiteX14" fmla="*/ 23515 w 2635165"/>
              <a:gd name="connsiteY14" fmla="*/ 2923853 h 3420726"/>
              <a:gd name="connsiteX15" fmla="*/ 11758 w 2635165"/>
              <a:gd name="connsiteY15" fmla="*/ 2874641 h 3420726"/>
              <a:gd name="connsiteX16" fmla="*/ 3359 w 2635165"/>
              <a:gd name="connsiteY16" fmla="*/ 2814316 h 3420726"/>
              <a:gd name="connsiteX17" fmla="*/ 0 w 2635165"/>
              <a:gd name="connsiteY17" fmla="*/ 2746053 h 3420726"/>
              <a:gd name="connsiteX18" fmla="*/ 3359 w 2635165"/>
              <a:gd name="connsiteY18" fmla="*/ 2676203 h 3420726"/>
              <a:gd name="connsiteX19" fmla="*/ 11758 w 2635165"/>
              <a:gd name="connsiteY19" fmla="*/ 2619053 h 3420726"/>
              <a:gd name="connsiteX20" fmla="*/ 23515 w 2635165"/>
              <a:gd name="connsiteY20" fmla="*/ 2566666 h 3420726"/>
              <a:gd name="connsiteX21" fmla="*/ 38632 w 2635165"/>
              <a:gd name="connsiteY21" fmla="*/ 2519041 h 3420726"/>
              <a:gd name="connsiteX22" fmla="*/ 55427 w 2635165"/>
              <a:gd name="connsiteY22" fmla="*/ 2477766 h 3420726"/>
              <a:gd name="connsiteX23" fmla="*/ 75583 w 2635165"/>
              <a:gd name="connsiteY23" fmla="*/ 2439666 h 3420726"/>
              <a:gd name="connsiteX24" fmla="*/ 95738 w 2635165"/>
              <a:gd name="connsiteY24" fmla="*/ 2403153 h 3420726"/>
              <a:gd name="connsiteX25" fmla="*/ 115893 w 2635165"/>
              <a:gd name="connsiteY25" fmla="*/ 2365053 h 3420726"/>
              <a:gd name="connsiteX26" fmla="*/ 134368 w 2635165"/>
              <a:gd name="connsiteY26" fmla="*/ 2325366 h 3420726"/>
              <a:gd name="connsiteX27" fmla="*/ 152844 w 2635165"/>
              <a:gd name="connsiteY27" fmla="*/ 2284091 h 3420726"/>
              <a:gd name="connsiteX28" fmla="*/ 167960 w 2635165"/>
              <a:gd name="connsiteY28" fmla="*/ 2238053 h 3420726"/>
              <a:gd name="connsiteX29" fmla="*/ 178038 w 2635165"/>
              <a:gd name="connsiteY29" fmla="*/ 2185666 h 3420726"/>
              <a:gd name="connsiteX30" fmla="*/ 188115 w 2635165"/>
              <a:gd name="connsiteY30" fmla="*/ 2125341 h 3420726"/>
              <a:gd name="connsiteX31" fmla="*/ 189795 w 2635165"/>
              <a:gd name="connsiteY31" fmla="*/ 2057078 h 3420726"/>
              <a:gd name="connsiteX32" fmla="*/ 188115 w 2635165"/>
              <a:gd name="connsiteY32" fmla="*/ 1988816 h 3420726"/>
              <a:gd name="connsiteX33" fmla="*/ 178038 w 2635165"/>
              <a:gd name="connsiteY33" fmla="*/ 1928491 h 3420726"/>
              <a:gd name="connsiteX34" fmla="*/ 167960 w 2635165"/>
              <a:gd name="connsiteY34" fmla="*/ 1876103 h 3420726"/>
              <a:gd name="connsiteX35" fmla="*/ 152844 w 2635165"/>
              <a:gd name="connsiteY35" fmla="*/ 1831653 h 3420726"/>
              <a:gd name="connsiteX36" fmla="*/ 134368 w 2635165"/>
              <a:gd name="connsiteY36" fmla="*/ 1788791 h 3420726"/>
              <a:gd name="connsiteX37" fmla="*/ 115893 w 2635165"/>
              <a:gd name="connsiteY37" fmla="*/ 1749103 h 3420726"/>
              <a:gd name="connsiteX38" fmla="*/ 95738 w 2635165"/>
              <a:gd name="connsiteY38" fmla="*/ 1712591 h 3420726"/>
              <a:gd name="connsiteX39" fmla="*/ 75583 w 2635165"/>
              <a:gd name="connsiteY39" fmla="*/ 1677666 h 3420726"/>
              <a:gd name="connsiteX40" fmla="*/ 55427 w 2635165"/>
              <a:gd name="connsiteY40" fmla="*/ 1637978 h 3420726"/>
              <a:gd name="connsiteX41" fmla="*/ 38632 w 2635165"/>
              <a:gd name="connsiteY41" fmla="*/ 1596703 h 3420726"/>
              <a:gd name="connsiteX42" fmla="*/ 23515 w 2635165"/>
              <a:gd name="connsiteY42" fmla="*/ 1550666 h 3420726"/>
              <a:gd name="connsiteX43" fmla="*/ 11758 w 2635165"/>
              <a:gd name="connsiteY43" fmla="*/ 1498278 h 3420726"/>
              <a:gd name="connsiteX44" fmla="*/ 3359 w 2635165"/>
              <a:gd name="connsiteY44" fmla="*/ 1437953 h 3420726"/>
              <a:gd name="connsiteX45" fmla="*/ 0 w 2635165"/>
              <a:gd name="connsiteY45" fmla="*/ 1369691 h 3420726"/>
              <a:gd name="connsiteX46" fmla="*/ 3359 w 2635165"/>
              <a:gd name="connsiteY46" fmla="*/ 1301428 h 3420726"/>
              <a:gd name="connsiteX47" fmla="*/ 11758 w 2635165"/>
              <a:gd name="connsiteY47" fmla="*/ 1241103 h 3420726"/>
              <a:gd name="connsiteX48" fmla="*/ 23515 w 2635165"/>
              <a:gd name="connsiteY48" fmla="*/ 1188716 h 3420726"/>
              <a:gd name="connsiteX49" fmla="*/ 38632 w 2635165"/>
              <a:gd name="connsiteY49" fmla="*/ 1142678 h 3420726"/>
              <a:gd name="connsiteX50" fmla="*/ 55427 w 2635165"/>
              <a:gd name="connsiteY50" fmla="*/ 1099816 h 3420726"/>
              <a:gd name="connsiteX51" fmla="*/ 75583 w 2635165"/>
              <a:gd name="connsiteY51" fmla="*/ 1061716 h 3420726"/>
              <a:gd name="connsiteX52" fmla="*/ 115893 w 2635165"/>
              <a:gd name="connsiteY52" fmla="*/ 987103 h 3420726"/>
              <a:gd name="connsiteX53" fmla="*/ 134368 w 2635165"/>
              <a:gd name="connsiteY53" fmla="*/ 949003 h 3420726"/>
              <a:gd name="connsiteX54" fmla="*/ 152844 w 2635165"/>
              <a:gd name="connsiteY54" fmla="*/ 906141 h 3420726"/>
              <a:gd name="connsiteX55" fmla="*/ 167960 w 2635165"/>
              <a:gd name="connsiteY55" fmla="*/ 860103 h 3420726"/>
              <a:gd name="connsiteX56" fmla="*/ 178038 w 2635165"/>
              <a:gd name="connsiteY56" fmla="*/ 807716 h 3420726"/>
              <a:gd name="connsiteX57" fmla="*/ 188115 w 2635165"/>
              <a:gd name="connsiteY57" fmla="*/ 748978 h 3420726"/>
              <a:gd name="connsiteX58" fmla="*/ 189795 w 2635165"/>
              <a:gd name="connsiteY58" fmla="*/ 679128 h 3420726"/>
              <a:gd name="connsiteX59" fmla="*/ 188115 w 2635165"/>
              <a:gd name="connsiteY59" fmla="*/ 610866 h 3420726"/>
              <a:gd name="connsiteX60" fmla="*/ 178038 w 2635165"/>
              <a:gd name="connsiteY60" fmla="*/ 550541 h 3420726"/>
              <a:gd name="connsiteX61" fmla="*/ 167960 w 2635165"/>
              <a:gd name="connsiteY61" fmla="*/ 498153 h 3420726"/>
              <a:gd name="connsiteX62" fmla="*/ 152844 w 2635165"/>
              <a:gd name="connsiteY62" fmla="*/ 453703 h 3420726"/>
              <a:gd name="connsiteX63" fmla="*/ 134368 w 2635165"/>
              <a:gd name="connsiteY63" fmla="*/ 410841 h 3420726"/>
              <a:gd name="connsiteX64" fmla="*/ 115893 w 2635165"/>
              <a:gd name="connsiteY64" fmla="*/ 374328 h 3420726"/>
              <a:gd name="connsiteX65" fmla="*/ 75583 w 2635165"/>
              <a:gd name="connsiteY65" fmla="*/ 299716 h 3420726"/>
              <a:gd name="connsiteX66" fmla="*/ 55427 w 2635165"/>
              <a:gd name="connsiteY66" fmla="*/ 260028 h 3420726"/>
              <a:gd name="connsiteX67" fmla="*/ 38632 w 2635165"/>
              <a:gd name="connsiteY67" fmla="*/ 218753 h 3420726"/>
              <a:gd name="connsiteX68" fmla="*/ 23515 w 2635165"/>
              <a:gd name="connsiteY68" fmla="*/ 172716 h 3420726"/>
              <a:gd name="connsiteX69" fmla="*/ 11758 w 2635165"/>
              <a:gd name="connsiteY69" fmla="*/ 120328 h 3420726"/>
              <a:gd name="connsiteX70" fmla="*/ 3359 w 2635165"/>
              <a:gd name="connsiteY70" fmla="*/ 60003 h 34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35165" h="3420726">
                <a:moveTo>
                  <a:pt x="474" y="0"/>
                </a:moveTo>
                <a:lnTo>
                  <a:pt x="2635165" y="0"/>
                </a:lnTo>
                <a:lnTo>
                  <a:pt x="2635165" y="3420726"/>
                </a:lnTo>
                <a:lnTo>
                  <a:pt x="189794" y="3420726"/>
                </a:lnTo>
                <a:lnTo>
                  <a:pt x="184756" y="3354066"/>
                </a:lnTo>
                <a:lnTo>
                  <a:pt x="176358" y="3298503"/>
                </a:lnTo>
                <a:lnTo>
                  <a:pt x="166281" y="3246116"/>
                </a:lnTo>
                <a:lnTo>
                  <a:pt x="149485" y="3203253"/>
                </a:lnTo>
                <a:lnTo>
                  <a:pt x="132689" y="3160391"/>
                </a:lnTo>
                <a:lnTo>
                  <a:pt x="112534" y="3123878"/>
                </a:lnTo>
                <a:lnTo>
                  <a:pt x="92379" y="3085778"/>
                </a:lnTo>
                <a:lnTo>
                  <a:pt x="73903" y="3050853"/>
                </a:lnTo>
                <a:lnTo>
                  <a:pt x="55427" y="3011166"/>
                </a:lnTo>
                <a:lnTo>
                  <a:pt x="38632" y="2969891"/>
                </a:lnTo>
                <a:lnTo>
                  <a:pt x="23515" y="2923853"/>
                </a:lnTo>
                <a:lnTo>
                  <a:pt x="11758" y="2874641"/>
                </a:lnTo>
                <a:lnTo>
                  <a:pt x="3359" y="2814316"/>
                </a:lnTo>
                <a:lnTo>
                  <a:pt x="0" y="2746053"/>
                </a:lnTo>
                <a:lnTo>
                  <a:pt x="3359" y="2676203"/>
                </a:lnTo>
                <a:lnTo>
                  <a:pt x="11758" y="2619053"/>
                </a:lnTo>
                <a:lnTo>
                  <a:pt x="23515" y="2566666"/>
                </a:lnTo>
                <a:lnTo>
                  <a:pt x="38632" y="2519041"/>
                </a:lnTo>
                <a:lnTo>
                  <a:pt x="55427" y="2477766"/>
                </a:lnTo>
                <a:lnTo>
                  <a:pt x="75583" y="2439666"/>
                </a:lnTo>
                <a:lnTo>
                  <a:pt x="95738" y="2403153"/>
                </a:lnTo>
                <a:lnTo>
                  <a:pt x="115893" y="2365053"/>
                </a:lnTo>
                <a:lnTo>
                  <a:pt x="134368" y="2325366"/>
                </a:lnTo>
                <a:lnTo>
                  <a:pt x="152844" y="2284091"/>
                </a:lnTo>
                <a:lnTo>
                  <a:pt x="167960" y="2238053"/>
                </a:lnTo>
                <a:lnTo>
                  <a:pt x="178038" y="2185666"/>
                </a:lnTo>
                <a:lnTo>
                  <a:pt x="188115" y="2125341"/>
                </a:lnTo>
                <a:lnTo>
                  <a:pt x="189795" y="2057078"/>
                </a:lnTo>
                <a:lnTo>
                  <a:pt x="188115" y="1988816"/>
                </a:lnTo>
                <a:lnTo>
                  <a:pt x="178038" y="1928491"/>
                </a:lnTo>
                <a:lnTo>
                  <a:pt x="167960" y="1876103"/>
                </a:lnTo>
                <a:lnTo>
                  <a:pt x="152844" y="1831653"/>
                </a:lnTo>
                <a:lnTo>
                  <a:pt x="134368" y="1788791"/>
                </a:lnTo>
                <a:lnTo>
                  <a:pt x="115893" y="1749103"/>
                </a:lnTo>
                <a:lnTo>
                  <a:pt x="95738" y="1712591"/>
                </a:lnTo>
                <a:lnTo>
                  <a:pt x="75583" y="1677666"/>
                </a:lnTo>
                <a:lnTo>
                  <a:pt x="55427" y="1637978"/>
                </a:lnTo>
                <a:lnTo>
                  <a:pt x="38632" y="1596703"/>
                </a:lnTo>
                <a:lnTo>
                  <a:pt x="23515" y="1550666"/>
                </a:lnTo>
                <a:lnTo>
                  <a:pt x="11758" y="1498278"/>
                </a:lnTo>
                <a:lnTo>
                  <a:pt x="3359" y="1437953"/>
                </a:lnTo>
                <a:lnTo>
                  <a:pt x="0" y="1369691"/>
                </a:lnTo>
                <a:lnTo>
                  <a:pt x="3359" y="1301428"/>
                </a:lnTo>
                <a:lnTo>
                  <a:pt x="11758" y="1241103"/>
                </a:lnTo>
                <a:lnTo>
                  <a:pt x="23515" y="1188716"/>
                </a:lnTo>
                <a:lnTo>
                  <a:pt x="38632" y="1142678"/>
                </a:lnTo>
                <a:lnTo>
                  <a:pt x="55427" y="1099816"/>
                </a:lnTo>
                <a:lnTo>
                  <a:pt x="75583" y="1061716"/>
                </a:lnTo>
                <a:lnTo>
                  <a:pt x="115893" y="987103"/>
                </a:lnTo>
                <a:lnTo>
                  <a:pt x="134368" y="949003"/>
                </a:lnTo>
                <a:lnTo>
                  <a:pt x="152844" y="906141"/>
                </a:lnTo>
                <a:lnTo>
                  <a:pt x="167960" y="860103"/>
                </a:lnTo>
                <a:lnTo>
                  <a:pt x="178038" y="807716"/>
                </a:lnTo>
                <a:lnTo>
                  <a:pt x="188115" y="748978"/>
                </a:lnTo>
                <a:lnTo>
                  <a:pt x="189795" y="679128"/>
                </a:lnTo>
                <a:lnTo>
                  <a:pt x="188115" y="610866"/>
                </a:lnTo>
                <a:lnTo>
                  <a:pt x="178038" y="550541"/>
                </a:lnTo>
                <a:lnTo>
                  <a:pt x="167960" y="498153"/>
                </a:lnTo>
                <a:lnTo>
                  <a:pt x="152844" y="453703"/>
                </a:lnTo>
                <a:lnTo>
                  <a:pt x="134368" y="410841"/>
                </a:lnTo>
                <a:lnTo>
                  <a:pt x="115893" y="374328"/>
                </a:lnTo>
                <a:lnTo>
                  <a:pt x="75583" y="299716"/>
                </a:lnTo>
                <a:lnTo>
                  <a:pt x="55427" y="260028"/>
                </a:lnTo>
                <a:lnTo>
                  <a:pt x="38632" y="218753"/>
                </a:lnTo>
                <a:lnTo>
                  <a:pt x="23515" y="172716"/>
                </a:lnTo>
                <a:lnTo>
                  <a:pt x="11758" y="120328"/>
                </a:lnTo>
                <a:lnTo>
                  <a:pt x="3359" y="60003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CBE6A6-7D37-472B-B1C8-11FE3D25B7FF}"/>
              </a:ext>
            </a:extLst>
          </p:cNvPr>
          <p:cNvSpPr txBox="1"/>
          <p:nvPr/>
        </p:nvSpPr>
        <p:spPr>
          <a:xfrm>
            <a:off x="7451834" y="273269"/>
            <a:ext cx="190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Planet Earth</a:t>
            </a:r>
          </a:p>
        </p:txBody>
      </p:sp>
    </p:spTree>
    <p:extLst>
      <p:ext uri="{BB962C8B-B14F-4D97-AF65-F5344CB8AC3E}">
        <p14:creationId xmlns:p14="http://schemas.microsoft.com/office/powerpoint/2010/main" val="4819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/>
              <a:t>modes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F0C237-C312-4185-B71E-81ECD34A1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59993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89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en-US" sz="4000"/>
              <a:t>expository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8720F98-7B3D-4FC0-8595-EB991D700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68356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74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en-US" sz="4000"/>
              <a:t>Personal Voice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F51A68-FB58-433A-A8AD-763522C98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690128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8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en-US" sz="2200"/>
              <a:t>Observational/direct cinema/ cinema Verite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43FFCC-BE98-4912-A205-118011744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810173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89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en-US" sz="2800"/>
              <a:t>Hybrid/synthetic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91F2D9-2DAC-4F19-A6AB-040ECFCE7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590947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2555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</TotalTime>
  <Words>354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Gill Sans MT</vt:lpstr>
      <vt:lpstr>Impact</vt:lpstr>
      <vt:lpstr>Wingdings</vt:lpstr>
      <vt:lpstr>Badge</vt:lpstr>
      <vt:lpstr>documentary</vt:lpstr>
      <vt:lpstr>Early documentary</vt:lpstr>
      <vt:lpstr>1930s and 1940s</vt:lpstr>
      <vt:lpstr>195os to PRESENT</vt:lpstr>
      <vt:lpstr>modes</vt:lpstr>
      <vt:lpstr>expository</vt:lpstr>
      <vt:lpstr>Personal Voice</vt:lpstr>
      <vt:lpstr>Observational/direct cinema/ cinema Verite</vt:lpstr>
      <vt:lpstr>Hybrid/synthetic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documentary</dc:title>
  <dc:creator>Colleen Remar</dc:creator>
  <cp:lastModifiedBy>REMAR, COLLEEN</cp:lastModifiedBy>
  <cp:revision>16</cp:revision>
  <dcterms:created xsi:type="dcterms:W3CDTF">2018-03-14T12:44:26Z</dcterms:created>
  <dcterms:modified xsi:type="dcterms:W3CDTF">2019-12-16T13:40:17Z</dcterms:modified>
</cp:coreProperties>
</file>